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6"/>
  </p:notes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3" d="100"/>
          <a:sy n="113" d="100"/>
        </p:scale>
        <p:origin x="45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E21AC-1FD4-4F3D-9D25-04925D12FD5B}" type="doc">
      <dgm:prSet loTypeId="urn:microsoft.com/office/officeart/2018/5/layout/CenteredIconLabelDescriptionList" loCatId="icon" qsTypeId="urn:microsoft.com/office/officeart/2005/8/quickstyle/simple1" qsCatId="simple" csTypeId="urn:microsoft.com/office/officeart/2005/8/colors/accent1_2" csCatId="accent1" phldr="1"/>
      <dgm:spPr/>
      <dgm:t>
        <a:bodyPr/>
        <a:lstStyle/>
        <a:p>
          <a:endParaRPr lang="en-US"/>
        </a:p>
      </dgm:t>
    </dgm:pt>
    <dgm:pt modelId="{E38E04CE-0EB1-46D9-B87F-DF08B17B6076}">
      <dgm:prSet/>
      <dgm:spPr/>
      <dgm:t>
        <a:bodyPr/>
        <a:lstStyle/>
        <a:p>
          <a:pPr>
            <a:lnSpc>
              <a:spcPct val="100000"/>
            </a:lnSpc>
            <a:defRPr b="1"/>
          </a:pPr>
          <a:r>
            <a:rPr lang="en-US"/>
            <a:t>Dictionaries: Use some dictionaries to look up information</a:t>
          </a:r>
        </a:p>
      </dgm:t>
    </dgm:pt>
    <dgm:pt modelId="{76B3750B-33F4-4AA4-9FD0-FD63FE75930E}" type="parTrans" cxnId="{8D4123F6-6647-4017-ACED-2977E79B5BD1}">
      <dgm:prSet/>
      <dgm:spPr/>
      <dgm:t>
        <a:bodyPr/>
        <a:lstStyle/>
        <a:p>
          <a:endParaRPr lang="en-US"/>
        </a:p>
      </dgm:t>
    </dgm:pt>
    <dgm:pt modelId="{9CB4C1A1-617F-4AAC-AB84-52123E7C8036}" type="sibTrans" cxnId="{8D4123F6-6647-4017-ACED-2977E79B5BD1}">
      <dgm:prSet/>
      <dgm:spPr/>
      <dgm:t>
        <a:bodyPr/>
        <a:lstStyle/>
        <a:p>
          <a:endParaRPr lang="en-US"/>
        </a:p>
      </dgm:t>
    </dgm:pt>
    <dgm:pt modelId="{B894A7F3-808F-4486-94B2-1CFAF45C3E8E}">
      <dgm:prSet/>
      <dgm:spPr/>
      <dgm:t>
        <a:bodyPr/>
        <a:lstStyle/>
        <a:p>
          <a:pPr>
            <a:lnSpc>
              <a:spcPct val="100000"/>
            </a:lnSpc>
          </a:pPr>
          <a:r>
            <a:rPr lang="en-US" i="0"/>
            <a:t>Part 1: There are 2 dictionaries</a:t>
          </a:r>
          <a:endParaRPr lang="en-US"/>
        </a:p>
      </dgm:t>
    </dgm:pt>
    <dgm:pt modelId="{B700C82E-10DD-44A8-98FF-D025D308C462}" type="parTrans" cxnId="{E03F2E7C-178A-483D-99D4-8D6839B3D9F0}">
      <dgm:prSet/>
      <dgm:spPr/>
      <dgm:t>
        <a:bodyPr/>
        <a:lstStyle/>
        <a:p>
          <a:endParaRPr lang="en-US"/>
        </a:p>
      </dgm:t>
    </dgm:pt>
    <dgm:pt modelId="{09AA6688-ECCE-4BCE-9706-BBB43D548F78}" type="sibTrans" cxnId="{E03F2E7C-178A-483D-99D4-8D6839B3D9F0}">
      <dgm:prSet/>
      <dgm:spPr/>
      <dgm:t>
        <a:bodyPr/>
        <a:lstStyle/>
        <a:p>
          <a:endParaRPr lang="en-US"/>
        </a:p>
      </dgm:t>
    </dgm:pt>
    <dgm:pt modelId="{57ED06B6-7931-4601-AAED-88BA082049C0}">
      <dgm:prSet/>
      <dgm:spPr/>
      <dgm:t>
        <a:bodyPr/>
        <a:lstStyle/>
        <a:p>
          <a:r>
            <a:rPr lang="en-US" i="0"/>
            <a:t>items_dict</a:t>
          </a:r>
          <a:endParaRPr lang="en-US"/>
        </a:p>
      </dgm:t>
    </dgm:pt>
    <dgm:pt modelId="{4926E56F-7771-476B-BA9E-DBE5E4BDFC0C}" type="parTrans" cxnId="{24551881-8122-486D-8224-37C7682F2C1A}">
      <dgm:prSet/>
      <dgm:spPr/>
      <dgm:t>
        <a:bodyPr/>
        <a:lstStyle/>
        <a:p>
          <a:endParaRPr lang="en-US"/>
        </a:p>
      </dgm:t>
    </dgm:pt>
    <dgm:pt modelId="{D1B48933-9421-4D65-ACB5-57ED7C41F630}" type="sibTrans" cxnId="{24551881-8122-486D-8224-37C7682F2C1A}">
      <dgm:prSet/>
      <dgm:spPr/>
      <dgm:t>
        <a:bodyPr/>
        <a:lstStyle/>
        <a:p>
          <a:endParaRPr lang="en-US"/>
        </a:p>
      </dgm:t>
    </dgm:pt>
    <dgm:pt modelId="{25210838-80CF-4B22-92BB-AC5E9F115151}">
      <dgm:prSet/>
      <dgm:spPr/>
      <dgm:t>
        <a:bodyPr/>
        <a:lstStyle/>
        <a:p>
          <a:r>
            <a:rPr lang="en-US" i="0"/>
            <a:t>item_types</a:t>
          </a:r>
          <a:endParaRPr lang="en-US"/>
        </a:p>
      </dgm:t>
    </dgm:pt>
    <dgm:pt modelId="{B7B11907-E56A-4B4B-B17D-35551709A888}" type="parTrans" cxnId="{A5187321-E711-4098-91BF-05DAE7DF694D}">
      <dgm:prSet/>
      <dgm:spPr/>
      <dgm:t>
        <a:bodyPr/>
        <a:lstStyle/>
        <a:p>
          <a:endParaRPr lang="en-US"/>
        </a:p>
      </dgm:t>
    </dgm:pt>
    <dgm:pt modelId="{C44804A1-D1BE-493E-A428-16D6CB8E6328}" type="sibTrans" cxnId="{A5187321-E711-4098-91BF-05DAE7DF694D}">
      <dgm:prSet/>
      <dgm:spPr/>
      <dgm:t>
        <a:bodyPr/>
        <a:lstStyle/>
        <a:p>
          <a:endParaRPr lang="en-US"/>
        </a:p>
      </dgm:t>
    </dgm:pt>
    <dgm:pt modelId="{5223013F-38BE-44DC-B28A-8B9DE19FEE2D}">
      <dgm:prSet/>
      <dgm:spPr/>
      <dgm:t>
        <a:bodyPr/>
        <a:lstStyle/>
        <a:p>
          <a:pPr>
            <a:lnSpc>
              <a:spcPct val="100000"/>
            </a:lnSpc>
          </a:pPr>
          <a:r>
            <a:rPr lang="en-US" i="0"/>
            <a:t>Part 2: </a:t>
          </a:r>
          <a:endParaRPr lang="en-US"/>
        </a:p>
      </dgm:t>
    </dgm:pt>
    <dgm:pt modelId="{26193A0C-3391-44A3-AF48-42921AD5132A}" type="parTrans" cxnId="{76489C15-B6C4-410A-9E74-E8EFFE488CA4}">
      <dgm:prSet/>
      <dgm:spPr/>
      <dgm:t>
        <a:bodyPr/>
        <a:lstStyle/>
        <a:p>
          <a:endParaRPr lang="en-US"/>
        </a:p>
      </dgm:t>
    </dgm:pt>
    <dgm:pt modelId="{92DBBE18-C620-4CC0-BC49-7E703CBCF237}" type="sibTrans" cxnId="{76489C15-B6C4-410A-9E74-E8EFFE488CA4}">
      <dgm:prSet/>
      <dgm:spPr/>
      <dgm:t>
        <a:bodyPr/>
        <a:lstStyle/>
        <a:p>
          <a:endParaRPr lang="en-US"/>
        </a:p>
      </dgm:t>
    </dgm:pt>
    <dgm:pt modelId="{B0DBC3FC-006D-4067-B26A-A708537F5905}">
      <dgm:prSet/>
      <dgm:spPr/>
      <dgm:t>
        <a:bodyPr/>
        <a:lstStyle/>
        <a:p>
          <a:r>
            <a:rPr lang="en-US" i="0"/>
            <a:t>Self.inventory</a:t>
          </a:r>
          <a:endParaRPr lang="en-US"/>
        </a:p>
      </dgm:t>
    </dgm:pt>
    <dgm:pt modelId="{86B92BF0-E260-49BD-A73E-484AB11EF869}" type="parTrans" cxnId="{0AC387BA-BCA0-49D7-A85D-6ADA54576DE7}">
      <dgm:prSet/>
      <dgm:spPr/>
      <dgm:t>
        <a:bodyPr/>
        <a:lstStyle/>
        <a:p>
          <a:endParaRPr lang="en-US"/>
        </a:p>
      </dgm:t>
    </dgm:pt>
    <dgm:pt modelId="{2A93C971-A660-408F-9A4B-9384F8F1CD18}" type="sibTrans" cxnId="{0AC387BA-BCA0-49D7-A85D-6ADA54576DE7}">
      <dgm:prSet/>
      <dgm:spPr/>
      <dgm:t>
        <a:bodyPr/>
        <a:lstStyle/>
        <a:p>
          <a:endParaRPr lang="en-US"/>
        </a:p>
      </dgm:t>
    </dgm:pt>
    <dgm:pt modelId="{C0C4B4ED-9127-4BC5-A47C-EBC6284886B7}">
      <dgm:prSet/>
      <dgm:spPr/>
      <dgm:t>
        <a:bodyPr/>
        <a:lstStyle/>
        <a:p>
          <a:r>
            <a:rPr lang="en-US" i="0"/>
            <a:t>Matching_item</a:t>
          </a:r>
          <a:endParaRPr lang="en-US"/>
        </a:p>
      </dgm:t>
    </dgm:pt>
    <dgm:pt modelId="{5034E278-B8E4-4C6D-B468-8494458AA059}" type="parTrans" cxnId="{0C4DBC3C-6582-4476-984E-2AFBC7FAF8E9}">
      <dgm:prSet/>
      <dgm:spPr/>
      <dgm:t>
        <a:bodyPr/>
        <a:lstStyle/>
        <a:p>
          <a:endParaRPr lang="en-US"/>
        </a:p>
      </dgm:t>
    </dgm:pt>
    <dgm:pt modelId="{BCFA647A-B27B-4821-9340-21B5EF131E8E}" type="sibTrans" cxnId="{0C4DBC3C-6582-4476-984E-2AFBC7FAF8E9}">
      <dgm:prSet/>
      <dgm:spPr/>
      <dgm:t>
        <a:bodyPr/>
        <a:lstStyle/>
        <a:p>
          <a:endParaRPr lang="en-US"/>
        </a:p>
      </dgm:t>
    </dgm:pt>
    <dgm:pt modelId="{73FB4CF2-48B8-46B1-977B-AF789A75F57B}">
      <dgm:prSet/>
      <dgm:spPr/>
      <dgm:t>
        <a:bodyPr/>
        <a:lstStyle/>
        <a:p>
          <a:r>
            <a:rPr lang="en-US" dirty="0" err="1"/>
            <a:t>Close_price_items</a:t>
          </a:r>
          <a:endParaRPr lang="en-US" dirty="0"/>
        </a:p>
      </dgm:t>
    </dgm:pt>
    <dgm:pt modelId="{70917EB0-C639-4F66-8285-15B9688B5B8B}" type="parTrans" cxnId="{605E5BF2-1AF3-4029-91B6-1B9F43F73DD4}">
      <dgm:prSet/>
      <dgm:spPr/>
      <dgm:t>
        <a:bodyPr/>
        <a:lstStyle/>
        <a:p>
          <a:endParaRPr lang="en-US"/>
        </a:p>
      </dgm:t>
    </dgm:pt>
    <dgm:pt modelId="{CF287F88-B68F-41AB-AE75-72324F66C534}" type="sibTrans" cxnId="{605E5BF2-1AF3-4029-91B6-1B9F43F73DD4}">
      <dgm:prSet/>
      <dgm:spPr/>
      <dgm:t>
        <a:bodyPr/>
        <a:lstStyle/>
        <a:p>
          <a:endParaRPr lang="en-US"/>
        </a:p>
      </dgm:t>
    </dgm:pt>
    <dgm:pt modelId="{2CF358ED-5E67-4082-9BEF-C8F47FD00E71}">
      <dgm:prSet/>
      <dgm:spPr/>
      <dgm:t>
        <a:bodyPr/>
        <a:lstStyle/>
        <a:p>
          <a:pPr>
            <a:lnSpc>
              <a:spcPct val="100000"/>
            </a:lnSpc>
            <a:defRPr b="1"/>
          </a:pPr>
          <a:r>
            <a:rPr lang="en-US"/>
            <a:t>Lists: Use some lists to store the value.</a:t>
          </a:r>
        </a:p>
      </dgm:t>
    </dgm:pt>
    <dgm:pt modelId="{15EBA54A-9D79-4D23-9725-57E4BE5F5C6E}" type="parTrans" cxnId="{BFC3D2F1-AAF8-44B3-ADC3-50557A243A45}">
      <dgm:prSet/>
      <dgm:spPr/>
      <dgm:t>
        <a:bodyPr/>
        <a:lstStyle/>
        <a:p>
          <a:endParaRPr lang="en-US"/>
        </a:p>
      </dgm:t>
    </dgm:pt>
    <dgm:pt modelId="{44C8D7C3-3060-4112-81D4-9585639107AC}" type="sibTrans" cxnId="{BFC3D2F1-AAF8-44B3-ADC3-50557A243A45}">
      <dgm:prSet/>
      <dgm:spPr/>
      <dgm:t>
        <a:bodyPr/>
        <a:lstStyle/>
        <a:p>
          <a:endParaRPr lang="en-US"/>
        </a:p>
      </dgm:t>
    </dgm:pt>
    <dgm:pt modelId="{F65078CB-0448-4BC3-A3F7-419EA93F56B8}">
      <dgm:prSet/>
      <dgm:spPr/>
      <dgm:t>
        <a:bodyPr/>
        <a:lstStyle/>
        <a:p>
          <a:pPr>
            <a:lnSpc>
              <a:spcPct val="100000"/>
            </a:lnSpc>
          </a:pPr>
          <a:r>
            <a:rPr lang="en-US" i="0"/>
            <a:t>Part 1: </a:t>
          </a:r>
          <a:endParaRPr lang="en-US"/>
        </a:p>
      </dgm:t>
    </dgm:pt>
    <dgm:pt modelId="{92A685AD-5721-405A-8E88-9722986BEBF8}" type="parTrans" cxnId="{C9D4A1E2-6B21-48E1-8BA4-3252FD6BA96C}">
      <dgm:prSet/>
      <dgm:spPr/>
      <dgm:t>
        <a:bodyPr/>
        <a:lstStyle/>
        <a:p>
          <a:endParaRPr lang="en-US"/>
        </a:p>
      </dgm:t>
    </dgm:pt>
    <dgm:pt modelId="{4515F14D-F186-469F-B29B-0F5B0C45FF30}" type="sibTrans" cxnId="{C9D4A1E2-6B21-48E1-8BA4-3252FD6BA96C}">
      <dgm:prSet/>
      <dgm:spPr/>
      <dgm:t>
        <a:bodyPr/>
        <a:lstStyle/>
        <a:p>
          <a:endParaRPr lang="en-US"/>
        </a:p>
      </dgm:t>
    </dgm:pt>
    <dgm:pt modelId="{91D16189-F948-457D-A846-79F6E1124312}">
      <dgm:prSet/>
      <dgm:spPr/>
      <dgm:t>
        <a:bodyPr/>
        <a:lstStyle/>
        <a:p>
          <a:r>
            <a:rPr lang="en-US" i="0"/>
            <a:t>Sorted_item</a:t>
          </a:r>
          <a:endParaRPr lang="en-US"/>
        </a:p>
      </dgm:t>
    </dgm:pt>
    <dgm:pt modelId="{D5231107-07FF-42A5-856C-9760BAA9EBE1}" type="parTrans" cxnId="{01F8AAEB-6AA4-4089-8267-8E038DC29226}">
      <dgm:prSet/>
      <dgm:spPr/>
      <dgm:t>
        <a:bodyPr/>
        <a:lstStyle/>
        <a:p>
          <a:endParaRPr lang="en-US"/>
        </a:p>
      </dgm:t>
    </dgm:pt>
    <dgm:pt modelId="{527BD6BE-E3F9-4AA7-9D2A-FB472CBBCD20}" type="sibTrans" cxnId="{01F8AAEB-6AA4-4089-8267-8E038DC29226}">
      <dgm:prSet/>
      <dgm:spPr/>
      <dgm:t>
        <a:bodyPr/>
        <a:lstStyle/>
        <a:p>
          <a:endParaRPr lang="en-US"/>
        </a:p>
      </dgm:t>
    </dgm:pt>
    <dgm:pt modelId="{47A291EA-6716-41FE-851E-EE6A572E9F4E}">
      <dgm:prSet/>
      <dgm:spPr/>
      <dgm:t>
        <a:bodyPr/>
        <a:lstStyle/>
        <a:p>
          <a:r>
            <a:rPr lang="en-US" i="0"/>
            <a:t>Items_list</a:t>
          </a:r>
          <a:endParaRPr lang="en-US"/>
        </a:p>
      </dgm:t>
    </dgm:pt>
    <dgm:pt modelId="{8B683321-37CD-4DB5-8E61-D2F11709AD12}" type="parTrans" cxnId="{0659F531-629F-47AD-AFB2-9AC2171A3F3D}">
      <dgm:prSet/>
      <dgm:spPr/>
      <dgm:t>
        <a:bodyPr/>
        <a:lstStyle/>
        <a:p>
          <a:endParaRPr lang="en-US"/>
        </a:p>
      </dgm:t>
    </dgm:pt>
    <dgm:pt modelId="{CFF9479C-5C14-4F48-A3A4-A0EEFB60BF35}" type="sibTrans" cxnId="{0659F531-629F-47AD-AFB2-9AC2171A3F3D}">
      <dgm:prSet/>
      <dgm:spPr/>
      <dgm:t>
        <a:bodyPr/>
        <a:lstStyle/>
        <a:p>
          <a:endParaRPr lang="en-US"/>
        </a:p>
      </dgm:t>
    </dgm:pt>
    <dgm:pt modelId="{C529B6DC-C57F-4105-9BE3-52F7DF855D15}">
      <dgm:prSet/>
      <dgm:spPr/>
      <dgm:t>
        <a:bodyPr/>
        <a:lstStyle/>
        <a:p>
          <a:r>
            <a:rPr lang="en-US" i="0"/>
            <a:t>Past_service</a:t>
          </a:r>
          <a:endParaRPr lang="en-US"/>
        </a:p>
      </dgm:t>
    </dgm:pt>
    <dgm:pt modelId="{41388393-1C01-403C-A69D-EB93F238AD2C}" type="parTrans" cxnId="{9CFB2B92-871C-4D71-8E18-1A1B0E3F0EAA}">
      <dgm:prSet/>
      <dgm:spPr/>
      <dgm:t>
        <a:bodyPr/>
        <a:lstStyle/>
        <a:p>
          <a:endParaRPr lang="en-US"/>
        </a:p>
      </dgm:t>
    </dgm:pt>
    <dgm:pt modelId="{CBC739EC-9FA7-47C6-B8EA-53513027507B}" type="sibTrans" cxnId="{9CFB2B92-871C-4D71-8E18-1A1B0E3F0EAA}">
      <dgm:prSet/>
      <dgm:spPr/>
      <dgm:t>
        <a:bodyPr/>
        <a:lstStyle/>
        <a:p>
          <a:endParaRPr lang="en-US"/>
        </a:p>
      </dgm:t>
    </dgm:pt>
    <dgm:pt modelId="{1AC4C325-209C-4DE1-8498-413056D7DDF9}">
      <dgm:prSet/>
      <dgm:spPr/>
      <dgm:t>
        <a:bodyPr/>
        <a:lstStyle/>
        <a:p>
          <a:r>
            <a:rPr lang="en-US"/>
            <a:t>Damaged_item</a:t>
          </a:r>
        </a:p>
      </dgm:t>
    </dgm:pt>
    <dgm:pt modelId="{4330E29B-6D75-4432-ABF4-2A9ADE6DEE2D}" type="parTrans" cxnId="{AEEB7398-221A-4241-933A-AD9088F44F54}">
      <dgm:prSet/>
      <dgm:spPr/>
      <dgm:t>
        <a:bodyPr/>
        <a:lstStyle/>
        <a:p>
          <a:endParaRPr lang="en-US"/>
        </a:p>
      </dgm:t>
    </dgm:pt>
    <dgm:pt modelId="{A1D6184E-29CA-4A6F-BD10-4934C386F6B0}" type="sibTrans" cxnId="{AEEB7398-221A-4241-933A-AD9088F44F54}">
      <dgm:prSet/>
      <dgm:spPr/>
      <dgm:t>
        <a:bodyPr/>
        <a:lstStyle/>
        <a:p>
          <a:endParaRPr lang="en-US"/>
        </a:p>
      </dgm:t>
    </dgm:pt>
    <dgm:pt modelId="{76DAEA2F-F611-4257-BBEB-1D0F4D8DEC9C}">
      <dgm:prSet/>
      <dgm:spPr/>
      <dgm:t>
        <a:bodyPr/>
        <a:lstStyle/>
        <a:p>
          <a:pPr>
            <a:lnSpc>
              <a:spcPct val="100000"/>
            </a:lnSpc>
          </a:pPr>
          <a:r>
            <a:rPr lang="en-US" i="0"/>
            <a:t>Part 2: </a:t>
          </a:r>
          <a:endParaRPr lang="en-US"/>
        </a:p>
      </dgm:t>
    </dgm:pt>
    <dgm:pt modelId="{FEAC3C84-6566-419F-AC16-02DC547B81F6}" type="parTrans" cxnId="{EE64C05E-9ABC-4E7D-AA9F-ED4B006D0EB3}">
      <dgm:prSet/>
      <dgm:spPr/>
      <dgm:t>
        <a:bodyPr/>
        <a:lstStyle/>
        <a:p>
          <a:endParaRPr lang="en-US"/>
        </a:p>
      </dgm:t>
    </dgm:pt>
    <dgm:pt modelId="{197B31B0-267E-48B1-9C9F-1D6E9ADA1B99}" type="sibTrans" cxnId="{EE64C05E-9ABC-4E7D-AA9F-ED4B006D0EB3}">
      <dgm:prSet/>
      <dgm:spPr/>
      <dgm:t>
        <a:bodyPr/>
        <a:lstStyle/>
        <a:p>
          <a:endParaRPr lang="en-US"/>
        </a:p>
      </dgm:t>
    </dgm:pt>
    <dgm:pt modelId="{104A949C-AAA2-487D-B86F-A83BBAF5496C}">
      <dgm:prSet/>
      <dgm:spPr/>
      <dgm:t>
        <a:bodyPr/>
        <a:lstStyle/>
        <a:p>
          <a:r>
            <a:rPr lang="en-US"/>
            <a:t>Data</a:t>
          </a:r>
        </a:p>
      </dgm:t>
    </dgm:pt>
    <dgm:pt modelId="{9DD208C5-E5C7-4EDD-B352-9A41E5F5EA44}" type="parTrans" cxnId="{89497743-3E7D-43C2-AC87-35733ABF8495}">
      <dgm:prSet/>
      <dgm:spPr/>
      <dgm:t>
        <a:bodyPr/>
        <a:lstStyle/>
        <a:p>
          <a:endParaRPr lang="en-US"/>
        </a:p>
      </dgm:t>
    </dgm:pt>
    <dgm:pt modelId="{15289DD9-9585-4DB4-BE66-14D5B67A04AB}" type="sibTrans" cxnId="{89497743-3E7D-43C2-AC87-35733ABF8495}">
      <dgm:prSet/>
      <dgm:spPr/>
      <dgm:t>
        <a:bodyPr/>
        <a:lstStyle/>
        <a:p>
          <a:endParaRPr lang="en-US"/>
        </a:p>
      </dgm:t>
    </dgm:pt>
    <dgm:pt modelId="{3A9D8BF6-02B6-452C-866C-D48498595BA1}">
      <dgm:prSet/>
      <dgm:spPr/>
      <dgm:t>
        <a:bodyPr/>
        <a:lstStyle/>
        <a:p>
          <a:r>
            <a:rPr lang="en-US" i="0"/>
            <a:t>manufacturer_data</a:t>
          </a:r>
          <a:endParaRPr lang="en-US"/>
        </a:p>
      </dgm:t>
    </dgm:pt>
    <dgm:pt modelId="{22029AC8-CDB5-47A1-AFF7-B75DC7E7A0EA}" type="parTrans" cxnId="{52884CD8-6368-4EFE-B2EF-549175C030C8}">
      <dgm:prSet/>
      <dgm:spPr/>
      <dgm:t>
        <a:bodyPr/>
        <a:lstStyle/>
        <a:p>
          <a:endParaRPr lang="en-US"/>
        </a:p>
      </dgm:t>
    </dgm:pt>
    <dgm:pt modelId="{9365927C-4C09-4777-841C-2FBCE9C45C19}" type="sibTrans" cxnId="{52884CD8-6368-4EFE-B2EF-549175C030C8}">
      <dgm:prSet/>
      <dgm:spPr/>
      <dgm:t>
        <a:bodyPr/>
        <a:lstStyle/>
        <a:p>
          <a:endParaRPr lang="en-US"/>
        </a:p>
      </dgm:t>
    </dgm:pt>
    <dgm:pt modelId="{4B8017CD-B5A8-4E8E-86E2-EE926B73A743}">
      <dgm:prSet/>
      <dgm:spPr/>
      <dgm:t>
        <a:bodyPr/>
        <a:lstStyle/>
        <a:p>
          <a:r>
            <a:rPr lang="en-US" i="0"/>
            <a:t>price_data</a:t>
          </a:r>
          <a:endParaRPr lang="en-US"/>
        </a:p>
      </dgm:t>
    </dgm:pt>
    <dgm:pt modelId="{22331CF9-A881-4F37-838D-0C672EB69ABF}" type="parTrans" cxnId="{443B1647-5DC3-44E9-B199-E891CE0A09DF}">
      <dgm:prSet/>
      <dgm:spPr/>
      <dgm:t>
        <a:bodyPr/>
        <a:lstStyle/>
        <a:p>
          <a:endParaRPr lang="en-US"/>
        </a:p>
      </dgm:t>
    </dgm:pt>
    <dgm:pt modelId="{B101447B-E799-4D5A-B95D-E0B1C7611C37}" type="sibTrans" cxnId="{443B1647-5DC3-44E9-B199-E891CE0A09DF}">
      <dgm:prSet/>
      <dgm:spPr/>
      <dgm:t>
        <a:bodyPr/>
        <a:lstStyle/>
        <a:p>
          <a:endParaRPr lang="en-US"/>
        </a:p>
      </dgm:t>
    </dgm:pt>
    <dgm:pt modelId="{576C27B3-6488-46F2-B853-D19C9C34A1C0}">
      <dgm:prSet/>
      <dgm:spPr/>
      <dgm:t>
        <a:bodyPr/>
        <a:lstStyle/>
        <a:p>
          <a:r>
            <a:rPr lang="en-US" i="0"/>
            <a:t>service_date_data</a:t>
          </a:r>
          <a:endParaRPr lang="en-US"/>
        </a:p>
      </dgm:t>
    </dgm:pt>
    <dgm:pt modelId="{5F34157F-2549-4C32-90A7-2510B2D1ACA8}" type="parTrans" cxnId="{4A93F860-EDFA-4B33-A085-2D9D97DAF4A9}">
      <dgm:prSet/>
      <dgm:spPr/>
      <dgm:t>
        <a:bodyPr/>
        <a:lstStyle/>
        <a:p>
          <a:endParaRPr lang="en-US"/>
        </a:p>
      </dgm:t>
    </dgm:pt>
    <dgm:pt modelId="{C77A2D38-F789-4DC0-A75F-785644A63856}" type="sibTrans" cxnId="{4A93F860-EDFA-4B33-A085-2D9D97DAF4A9}">
      <dgm:prSet/>
      <dgm:spPr/>
      <dgm:t>
        <a:bodyPr/>
        <a:lstStyle/>
        <a:p>
          <a:endParaRPr lang="en-US"/>
        </a:p>
      </dgm:t>
    </dgm:pt>
    <dgm:pt modelId="{006B6E14-E911-4ACE-8308-FB66CAE50714}" type="pres">
      <dgm:prSet presAssocID="{319E21AC-1FD4-4F3D-9D25-04925D12FD5B}" presName="root" presStyleCnt="0">
        <dgm:presLayoutVars>
          <dgm:dir/>
          <dgm:resizeHandles val="exact"/>
        </dgm:presLayoutVars>
      </dgm:prSet>
      <dgm:spPr/>
    </dgm:pt>
    <dgm:pt modelId="{FE13EB39-B991-44DF-BA69-F4ACCA10631F}" type="pres">
      <dgm:prSet presAssocID="{E38E04CE-0EB1-46D9-B87F-DF08B17B6076}" presName="compNode" presStyleCnt="0"/>
      <dgm:spPr/>
    </dgm:pt>
    <dgm:pt modelId="{922B8054-C4EF-4AC9-BB10-A7D0B4BAF5B3}" type="pres">
      <dgm:prSet presAssocID="{E38E04CE-0EB1-46D9-B87F-DF08B17B6076}" presName="iconRect" presStyleLbl="node1" presStyleIdx="0" presStyleCnt="2" custScaleY="96710"/>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Open Book"/>
        </a:ext>
      </dgm:extLst>
    </dgm:pt>
    <dgm:pt modelId="{5A57C277-080E-41FA-83C5-6EBECD34952B}" type="pres">
      <dgm:prSet presAssocID="{E38E04CE-0EB1-46D9-B87F-DF08B17B6076}" presName="iconSpace" presStyleCnt="0"/>
      <dgm:spPr/>
    </dgm:pt>
    <dgm:pt modelId="{DAEFEEC7-9A99-40EC-88D7-3218FA3D5B87}" type="pres">
      <dgm:prSet presAssocID="{E38E04CE-0EB1-46D9-B87F-DF08B17B6076}" presName="parTx" presStyleLbl="revTx" presStyleIdx="0" presStyleCnt="4">
        <dgm:presLayoutVars>
          <dgm:chMax val="0"/>
          <dgm:chPref val="0"/>
        </dgm:presLayoutVars>
      </dgm:prSet>
      <dgm:spPr/>
    </dgm:pt>
    <dgm:pt modelId="{D002321B-FE8E-4813-B270-A9A76CC689E0}" type="pres">
      <dgm:prSet presAssocID="{E38E04CE-0EB1-46D9-B87F-DF08B17B6076}" presName="txSpace" presStyleCnt="0"/>
      <dgm:spPr/>
    </dgm:pt>
    <dgm:pt modelId="{00865F7F-4FCC-4C46-81BC-8ACDF7F22467}" type="pres">
      <dgm:prSet presAssocID="{E38E04CE-0EB1-46D9-B87F-DF08B17B6076}" presName="desTx" presStyleLbl="revTx" presStyleIdx="1" presStyleCnt="4">
        <dgm:presLayoutVars/>
      </dgm:prSet>
      <dgm:spPr/>
    </dgm:pt>
    <dgm:pt modelId="{4193C640-0839-4D46-ACEA-68EC29AF6528}" type="pres">
      <dgm:prSet presAssocID="{9CB4C1A1-617F-4AAC-AB84-52123E7C8036}" presName="sibTrans" presStyleCnt="0"/>
      <dgm:spPr/>
    </dgm:pt>
    <dgm:pt modelId="{C8E828D4-C45B-4E5C-B5A6-25D4B40842F4}" type="pres">
      <dgm:prSet presAssocID="{2CF358ED-5E67-4082-9BEF-C8F47FD00E71}" presName="compNode" presStyleCnt="0"/>
      <dgm:spPr/>
    </dgm:pt>
    <dgm:pt modelId="{0837865E-5F82-4E72-8BFF-441D0CE59717}" type="pres">
      <dgm:prSet presAssocID="{2CF358ED-5E67-4082-9BEF-C8F47FD00E7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laying Cards"/>
        </a:ext>
      </dgm:extLst>
    </dgm:pt>
    <dgm:pt modelId="{8D9FE50E-2C26-4CFA-9063-561F5035DFEE}" type="pres">
      <dgm:prSet presAssocID="{2CF358ED-5E67-4082-9BEF-C8F47FD00E71}" presName="iconSpace" presStyleCnt="0"/>
      <dgm:spPr/>
    </dgm:pt>
    <dgm:pt modelId="{44CBC00A-7BCF-4F67-8033-919E41C1F8B6}" type="pres">
      <dgm:prSet presAssocID="{2CF358ED-5E67-4082-9BEF-C8F47FD00E71}" presName="parTx" presStyleLbl="revTx" presStyleIdx="2" presStyleCnt="4">
        <dgm:presLayoutVars>
          <dgm:chMax val="0"/>
          <dgm:chPref val="0"/>
        </dgm:presLayoutVars>
      </dgm:prSet>
      <dgm:spPr/>
    </dgm:pt>
    <dgm:pt modelId="{88996618-FB77-449D-9C92-BC850CADDC83}" type="pres">
      <dgm:prSet presAssocID="{2CF358ED-5E67-4082-9BEF-C8F47FD00E71}" presName="txSpace" presStyleCnt="0"/>
      <dgm:spPr/>
    </dgm:pt>
    <dgm:pt modelId="{7BE647C3-FE8B-43E4-980B-9A057D199A87}" type="pres">
      <dgm:prSet presAssocID="{2CF358ED-5E67-4082-9BEF-C8F47FD00E71}" presName="desTx" presStyleLbl="revTx" presStyleIdx="3" presStyleCnt="4">
        <dgm:presLayoutVars/>
      </dgm:prSet>
      <dgm:spPr/>
    </dgm:pt>
  </dgm:ptLst>
  <dgm:cxnLst>
    <dgm:cxn modelId="{CFDD0001-B6C7-48FF-B582-7C0BAD6F47BE}" type="presOf" srcId="{B894A7F3-808F-4486-94B2-1CFAF45C3E8E}" destId="{00865F7F-4FCC-4C46-81BC-8ACDF7F22467}" srcOrd="0" destOrd="0" presId="urn:microsoft.com/office/officeart/2018/5/layout/CenteredIconLabelDescriptionList"/>
    <dgm:cxn modelId="{A0803F08-1ED7-4BC3-A50B-0852E67007F7}" type="presOf" srcId="{B0DBC3FC-006D-4067-B26A-A708537F5905}" destId="{00865F7F-4FCC-4C46-81BC-8ACDF7F22467}" srcOrd="0" destOrd="4" presId="urn:microsoft.com/office/officeart/2018/5/layout/CenteredIconLabelDescriptionList"/>
    <dgm:cxn modelId="{76489C15-B6C4-410A-9E74-E8EFFE488CA4}" srcId="{E38E04CE-0EB1-46D9-B87F-DF08B17B6076}" destId="{5223013F-38BE-44DC-B28A-8B9DE19FEE2D}" srcOrd="1" destOrd="0" parTransId="{26193A0C-3391-44A3-AF48-42921AD5132A}" sibTransId="{92DBBE18-C620-4CC0-BC49-7E703CBCF237}"/>
    <dgm:cxn modelId="{D53D2E19-4D8A-4DBB-BC1B-73F449655D52}" type="presOf" srcId="{57ED06B6-7931-4601-AAED-88BA082049C0}" destId="{00865F7F-4FCC-4C46-81BC-8ACDF7F22467}" srcOrd="0" destOrd="1" presId="urn:microsoft.com/office/officeart/2018/5/layout/CenteredIconLabelDescriptionList"/>
    <dgm:cxn modelId="{B0E3751D-DCA8-4572-9BF0-5301F3B07C92}" type="presOf" srcId="{319E21AC-1FD4-4F3D-9D25-04925D12FD5B}" destId="{006B6E14-E911-4ACE-8308-FB66CAE50714}" srcOrd="0" destOrd="0" presId="urn:microsoft.com/office/officeart/2018/5/layout/CenteredIconLabelDescriptionList"/>
    <dgm:cxn modelId="{073F4621-5CAF-47D4-8D96-D1974760FFFC}" type="presOf" srcId="{F65078CB-0448-4BC3-A3F7-419EA93F56B8}" destId="{7BE647C3-FE8B-43E4-980B-9A057D199A87}" srcOrd="0" destOrd="0" presId="urn:microsoft.com/office/officeart/2018/5/layout/CenteredIconLabelDescriptionList"/>
    <dgm:cxn modelId="{A5187321-E711-4098-91BF-05DAE7DF694D}" srcId="{B894A7F3-808F-4486-94B2-1CFAF45C3E8E}" destId="{25210838-80CF-4B22-92BB-AC5E9F115151}" srcOrd="1" destOrd="0" parTransId="{B7B11907-E56A-4B4B-B17D-35551709A888}" sibTransId="{C44804A1-D1BE-493E-A428-16D6CB8E6328}"/>
    <dgm:cxn modelId="{41199A29-D55E-4216-9E39-F91232BF2535}" type="presOf" srcId="{3A9D8BF6-02B6-452C-866C-D48498595BA1}" destId="{7BE647C3-FE8B-43E4-980B-9A057D199A87}" srcOrd="0" destOrd="7" presId="urn:microsoft.com/office/officeart/2018/5/layout/CenteredIconLabelDescriptionList"/>
    <dgm:cxn modelId="{0659F531-629F-47AD-AFB2-9AC2171A3F3D}" srcId="{F65078CB-0448-4BC3-A3F7-419EA93F56B8}" destId="{47A291EA-6716-41FE-851E-EE6A572E9F4E}" srcOrd="1" destOrd="0" parTransId="{8B683321-37CD-4DB5-8E61-D2F11709AD12}" sibTransId="{CFF9479C-5C14-4F48-A3A4-A0EEFB60BF35}"/>
    <dgm:cxn modelId="{0C4DBC3C-6582-4476-984E-2AFBC7FAF8E9}" srcId="{5223013F-38BE-44DC-B28A-8B9DE19FEE2D}" destId="{C0C4B4ED-9127-4BC5-A47C-EBC6284886B7}" srcOrd="1" destOrd="0" parTransId="{5034E278-B8E4-4C6D-B468-8494458AA059}" sibTransId="{BCFA647A-B27B-4821-9340-21B5EF131E8E}"/>
    <dgm:cxn modelId="{0423B940-3B9D-48B8-8F95-F698A06CCB9E}" type="presOf" srcId="{4B8017CD-B5A8-4E8E-86E2-EE926B73A743}" destId="{7BE647C3-FE8B-43E4-980B-9A057D199A87}" srcOrd="0" destOrd="8" presId="urn:microsoft.com/office/officeart/2018/5/layout/CenteredIconLabelDescriptionList"/>
    <dgm:cxn modelId="{EE64C05E-9ABC-4E7D-AA9F-ED4B006D0EB3}" srcId="{2CF358ED-5E67-4082-9BEF-C8F47FD00E71}" destId="{76DAEA2F-F611-4257-BBEB-1D0F4D8DEC9C}" srcOrd="1" destOrd="0" parTransId="{FEAC3C84-6566-419F-AC16-02DC547B81F6}" sibTransId="{197B31B0-267E-48B1-9C9F-1D6E9ADA1B99}"/>
    <dgm:cxn modelId="{4A93F860-EDFA-4B33-A085-2D9D97DAF4A9}" srcId="{76DAEA2F-F611-4257-BBEB-1D0F4D8DEC9C}" destId="{576C27B3-6488-46F2-B853-D19C9C34A1C0}" srcOrd="3" destOrd="0" parTransId="{5F34157F-2549-4C32-90A7-2510B2D1ACA8}" sibTransId="{C77A2D38-F789-4DC0-A75F-785644A63856}"/>
    <dgm:cxn modelId="{89497743-3E7D-43C2-AC87-35733ABF8495}" srcId="{76DAEA2F-F611-4257-BBEB-1D0F4D8DEC9C}" destId="{104A949C-AAA2-487D-B86F-A83BBAF5496C}" srcOrd="0" destOrd="0" parTransId="{9DD208C5-E5C7-4EDD-B352-9A41E5F5EA44}" sibTransId="{15289DD9-9585-4DB4-BE66-14D5B67A04AB}"/>
    <dgm:cxn modelId="{C9219646-ADCB-4C50-9BD1-DC8728AE3147}" type="presOf" srcId="{5223013F-38BE-44DC-B28A-8B9DE19FEE2D}" destId="{00865F7F-4FCC-4C46-81BC-8ACDF7F22467}" srcOrd="0" destOrd="3" presId="urn:microsoft.com/office/officeart/2018/5/layout/CenteredIconLabelDescriptionList"/>
    <dgm:cxn modelId="{443B1647-5DC3-44E9-B199-E891CE0A09DF}" srcId="{76DAEA2F-F611-4257-BBEB-1D0F4D8DEC9C}" destId="{4B8017CD-B5A8-4E8E-86E2-EE926B73A743}" srcOrd="2" destOrd="0" parTransId="{22331CF9-A881-4F37-838D-0C672EB69ABF}" sibTransId="{B101447B-E799-4D5A-B95D-E0B1C7611C37}"/>
    <dgm:cxn modelId="{92A29068-43BD-459D-BC5D-C82067018F9C}" type="presOf" srcId="{47A291EA-6716-41FE-851E-EE6A572E9F4E}" destId="{7BE647C3-FE8B-43E4-980B-9A057D199A87}" srcOrd="0" destOrd="2" presId="urn:microsoft.com/office/officeart/2018/5/layout/CenteredIconLabelDescriptionList"/>
    <dgm:cxn modelId="{1E77BA6C-E02F-4D6C-ABAF-2727E5A0F7C5}" type="presOf" srcId="{104A949C-AAA2-487D-B86F-A83BBAF5496C}" destId="{7BE647C3-FE8B-43E4-980B-9A057D199A87}" srcOrd="0" destOrd="6" presId="urn:microsoft.com/office/officeart/2018/5/layout/CenteredIconLabelDescriptionList"/>
    <dgm:cxn modelId="{40A1C54E-2975-438C-A626-4F317A9A3F51}" type="presOf" srcId="{73FB4CF2-48B8-46B1-977B-AF789A75F57B}" destId="{00865F7F-4FCC-4C46-81BC-8ACDF7F22467}" srcOrd="0" destOrd="6" presId="urn:microsoft.com/office/officeart/2018/5/layout/CenteredIconLabelDescriptionList"/>
    <dgm:cxn modelId="{59A19271-04D6-4CD4-B760-61301203D2D5}" type="presOf" srcId="{C529B6DC-C57F-4105-9BE3-52F7DF855D15}" destId="{7BE647C3-FE8B-43E4-980B-9A057D199A87}" srcOrd="0" destOrd="3" presId="urn:microsoft.com/office/officeart/2018/5/layout/CenteredIconLabelDescriptionList"/>
    <dgm:cxn modelId="{E03F2E7C-178A-483D-99D4-8D6839B3D9F0}" srcId="{E38E04CE-0EB1-46D9-B87F-DF08B17B6076}" destId="{B894A7F3-808F-4486-94B2-1CFAF45C3E8E}" srcOrd="0" destOrd="0" parTransId="{B700C82E-10DD-44A8-98FF-D025D308C462}" sibTransId="{09AA6688-ECCE-4BCE-9706-BBB43D548F78}"/>
    <dgm:cxn modelId="{24551881-8122-486D-8224-37C7682F2C1A}" srcId="{B894A7F3-808F-4486-94B2-1CFAF45C3E8E}" destId="{57ED06B6-7931-4601-AAED-88BA082049C0}" srcOrd="0" destOrd="0" parTransId="{4926E56F-7771-476B-BA9E-DBE5E4BDFC0C}" sibTransId="{D1B48933-9421-4D65-ACB5-57ED7C41F630}"/>
    <dgm:cxn modelId="{E5941188-FB0E-4C96-A64A-9E343C017A2E}" type="presOf" srcId="{2CF358ED-5E67-4082-9BEF-C8F47FD00E71}" destId="{44CBC00A-7BCF-4F67-8033-919E41C1F8B6}" srcOrd="0" destOrd="0" presId="urn:microsoft.com/office/officeart/2018/5/layout/CenteredIconLabelDescriptionList"/>
    <dgm:cxn modelId="{DE5DEB89-2BC6-4813-8A0C-6C153AE4593C}" type="presOf" srcId="{1AC4C325-209C-4DE1-8498-413056D7DDF9}" destId="{7BE647C3-FE8B-43E4-980B-9A057D199A87}" srcOrd="0" destOrd="4" presId="urn:microsoft.com/office/officeart/2018/5/layout/CenteredIconLabelDescriptionList"/>
    <dgm:cxn modelId="{8B37E18E-F795-416C-8CC8-512D219A2FA8}" type="presOf" srcId="{E38E04CE-0EB1-46D9-B87F-DF08B17B6076}" destId="{DAEFEEC7-9A99-40EC-88D7-3218FA3D5B87}" srcOrd="0" destOrd="0" presId="urn:microsoft.com/office/officeart/2018/5/layout/CenteredIconLabelDescriptionList"/>
    <dgm:cxn modelId="{9CFB2B92-871C-4D71-8E18-1A1B0E3F0EAA}" srcId="{F65078CB-0448-4BC3-A3F7-419EA93F56B8}" destId="{C529B6DC-C57F-4105-9BE3-52F7DF855D15}" srcOrd="2" destOrd="0" parTransId="{41388393-1C01-403C-A69D-EB93F238AD2C}" sibTransId="{CBC739EC-9FA7-47C6-B8EA-53513027507B}"/>
    <dgm:cxn modelId="{AEEB7398-221A-4241-933A-AD9088F44F54}" srcId="{F65078CB-0448-4BC3-A3F7-419EA93F56B8}" destId="{1AC4C325-209C-4DE1-8498-413056D7DDF9}" srcOrd="3" destOrd="0" parTransId="{4330E29B-6D75-4432-ABF4-2A9ADE6DEE2D}" sibTransId="{A1D6184E-29CA-4A6F-BD10-4934C386F6B0}"/>
    <dgm:cxn modelId="{2019B9B5-0B41-4B45-9B62-EF234ADF6C05}" type="presOf" srcId="{91D16189-F948-457D-A846-79F6E1124312}" destId="{7BE647C3-FE8B-43E4-980B-9A057D199A87}" srcOrd="0" destOrd="1" presId="urn:microsoft.com/office/officeart/2018/5/layout/CenteredIconLabelDescriptionList"/>
    <dgm:cxn modelId="{C3DA85B6-E7BF-439C-8CCF-64D008193382}" type="presOf" srcId="{576C27B3-6488-46F2-B853-D19C9C34A1C0}" destId="{7BE647C3-FE8B-43E4-980B-9A057D199A87}" srcOrd="0" destOrd="9" presId="urn:microsoft.com/office/officeart/2018/5/layout/CenteredIconLabelDescriptionList"/>
    <dgm:cxn modelId="{0AC387BA-BCA0-49D7-A85D-6ADA54576DE7}" srcId="{5223013F-38BE-44DC-B28A-8B9DE19FEE2D}" destId="{B0DBC3FC-006D-4067-B26A-A708537F5905}" srcOrd="0" destOrd="0" parTransId="{86B92BF0-E260-49BD-A73E-484AB11EF869}" sibTransId="{2A93C971-A660-408F-9A4B-9384F8F1CD18}"/>
    <dgm:cxn modelId="{395906BC-6FA3-4D18-9BC3-E6D9A3BBE113}" type="presOf" srcId="{C0C4B4ED-9127-4BC5-A47C-EBC6284886B7}" destId="{00865F7F-4FCC-4C46-81BC-8ACDF7F22467}" srcOrd="0" destOrd="5" presId="urn:microsoft.com/office/officeart/2018/5/layout/CenteredIconLabelDescriptionList"/>
    <dgm:cxn modelId="{623DCDC6-F6E7-435A-B55D-B53CF056093E}" type="presOf" srcId="{25210838-80CF-4B22-92BB-AC5E9F115151}" destId="{00865F7F-4FCC-4C46-81BC-8ACDF7F22467}" srcOrd="0" destOrd="2" presId="urn:microsoft.com/office/officeart/2018/5/layout/CenteredIconLabelDescriptionList"/>
    <dgm:cxn modelId="{998B77D0-29D0-45D8-8220-F018765FA729}" type="presOf" srcId="{76DAEA2F-F611-4257-BBEB-1D0F4D8DEC9C}" destId="{7BE647C3-FE8B-43E4-980B-9A057D199A87}" srcOrd="0" destOrd="5" presId="urn:microsoft.com/office/officeart/2018/5/layout/CenteredIconLabelDescriptionList"/>
    <dgm:cxn modelId="{52884CD8-6368-4EFE-B2EF-549175C030C8}" srcId="{76DAEA2F-F611-4257-BBEB-1D0F4D8DEC9C}" destId="{3A9D8BF6-02B6-452C-866C-D48498595BA1}" srcOrd="1" destOrd="0" parTransId="{22029AC8-CDB5-47A1-AFF7-B75DC7E7A0EA}" sibTransId="{9365927C-4C09-4777-841C-2FBCE9C45C19}"/>
    <dgm:cxn modelId="{C9D4A1E2-6B21-48E1-8BA4-3252FD6BA96C}" srcId="{2CF358ED-5E67-4082-9BEF-C8F47FD00E71}" destId="{F65078CB-0448-4BC3-A3F7-419EA93F56B8}" srcOrd="0" destOrd="0" parTransId="{92A685AD-5721-405A-8E88-9722986BEBF8}" sibTransId="{4515F14D-F186-469F-B29B-0F5B0C45FF30}"/>
    <dgm:cxn modelId="{01F8AAEB-6AA4-4089-8267-8E038DC29226}" srcId="{F65078CB-0448-4BC3-A3F7-419EA93F56B8}" destId="{91D16189-F948-457D-A846-79F6E1124312}" srcOrd="0" destOrd="0" parTransId="{D5231107-07FF-42A5-856C-9760BAA9EBE1}" sibTransId="{527BD6BE-E3F9-4AA7-9D2A-FB472CBBCD20}"/>
    <dgm:cxn modelId="{BFC3D2F1-AAF8-44B3-ADC3-50557A243A45}" srcId="{319E21AC-1FD4-4F3D-9D25-04925D12FD5B}" destId="{2CF358ED-5E67-4082-9BEF-C8F47FD00E71}" srcOrd="1" destOrd="0" parTransId="{15EBA54A-9D79-4D23-9725-57E4BE5F5C6E}" sibTransId="{44C8D7C3-3060-4112-81D4-9585639107AC}"/>
    <dgm:cxn modelId="{605E5BF2-1AF3-4029-91B6-1B9F43F73DD4}" srcId="{5223013F-38BE-44DC-B28A-8B9DE19FEE2D}" destId="{73FB4CF2-48B8-46B1-977B-AF789A75F57B}" srcOrd="2" destOrd="0" parTransId="{70917EB0-C639-4F66-8285-15B9688B5B8B}" sibTransId="{CF287F88-B68F-41AB-AE75-72324F66C534}"/>
    <dgm:cxn modelId="{8D4123F6-6647-4017-ACED-2977E79B5BD1}" srcId="{319E21AC-1FD4-4F3D-9D25-04925D12FD5B}" destId="{E38E04CE-0EB1-46D9-B87F-DF08B17B6076}" srcOrd="0" destOrd="0" parTransId="{76B3750B-33F4-4AA4-9FD0-FD63FE75930E}" sibTransId="{9CB4C1A1-617F-4AAC-AB84-52123E7C8036}"/>
    <dgm:cxn modelId="{E8D0AC07-3D22-4641-BC0C-4BDB9D2706C1}" type="presParOf" srcId="{006B6E14-E911-4ACE-8308-FB66CAE50714}" destId="{FE13EB39-B991-44DF-BA69-F4ACCA10631F}" srcOrd="0" destOrd="0" presId="urn:microsoft.com/office/officeart/2018/5/layout/CenteredIconLabelDescriptionList"/>
    <dgm:cxn modelId="{DEBB9666-4FBE-4304-8D4B-19EA60A9FA0B}" type="presParOf" srcId="{FE13EB39-B991-44DF-BA69-F4ACCA10631F}" destId="{922B8054-C4EF-4AC9-BB10-A7D0B4BAF5B3}" srcOrd="0" destOrd="0" presId="urn:microsoft.com/office/officeart/2018/5/layout/CenteredIconLabelDescriptionList"/>
    <dgm:cxn modelId="{95DB7E7E-62A1-4822-80EF-AC84A1DBA6D5}" type="presParOf" srcId="{FE13EB39-B991-44DF-BA69-F4ACCA10631F}" destId="{5A57C277-080E-41FA-83C5-6EBECD34952B}" srcOrd="1" destOrd="0" presId="urn:microsoft.com/office/officeart/2018/5/layout/CenteredIconLabelDescriptionList"/>
    <dgm:cxn modelId="{2B7E84D2-A4F8-46C9-9938-A75B61900D6F}" type="presParOf" srcId="{FE13EB39-B991-44DF-BA69-F4ACCA10631F}" destId="{DAEFEEC7-9A99-40EC-88D7-3218FA3D5B87}" srcOrd="2" destOrd="0" presId="urn:microsoft.com/office/officeart/2018/5/layout/CenteredIconLabelDescriptionList"/>
    <dgm:cxn modelId="{67DA18E2-D5F2-499D-BD72-5DD718F7CABB}" type="presParOf" srcId="{FE13EB39-B991-44DF-BA69-F4ACCA10631F}" destId="{D002321B-FE8E-4813-B270-A9A76CC689E0}" srcOrd="3" destOrd="0" presId="urn:microsoft.com/office/officeart/2018/5/layout/CenteredIconLabelDescriptionList"/>
    <dgm:cxn modelId="{7233F8F9-FEB2-43D9-B161-F12A8ABD7DD2}" type="presParOf" srcId="{FE13EB39-B991-44DF-BA69-F4ACCA10631F}" destId="{00865F7F-4FCC-4C46-81BC-8ACDF7F22467}" srcOrd="4" destOrd="0" presId="urn:microsoft.com/office/officeart/2018/5/layout/CenteredIconLabelDescriptionList"/>
    <dgm:cxn modelId="{4BDF4412-6BAC-485D-940C-D583C7327B98}" type="presParOf" srcId="{006B6E14-E911-4ACE-8308-FB66CAE50714}" destId="{4193C640-0839-4D46-ACEA-68EC29AF6528}" srcOrd="1" destOrd="0" presId="urn:microsoft.com/office/officeart/2018/5/layout/CenteredIconLabelDescriptionList"/>
    <dgm:cxn modelId="{EDBAF5BA-7504-45CA-9D37-EB80D925EFBE}" type="presParOf" srcId="{006B6E14-E911-4ACE-8308-FB66CAE50714}" destId="{C8E828D4-C45B-4E5C-B5A6-25D4B40842F4}" srcOrd="2" destOrd="0" presId="urn:microsoft.com/office/officeart/2018/5/layout/CenteredIconLabelDescriptionList"/>
    <dgm:cxn modelId="{0AF3ADDD-13E7-4D11-B276-3ABDB6F43C9C}" type="presParOf" srcId="{C8E828D4-C45B-4E5C-B5A6-25D4B40842F4}" destId="{0837865E-5F82-4E72-8BFF-441D0CE59717}" srcOrd="0" destOrd="0" presId="urn:microsoft.com/office/officeart/2018/5/layout/CenteredIconLabelDescriptionList"/>
    <dgm:cxn modelId="{115621F2-9E7A-4965-883B-2B72FEFBFFC9}" type="presParOf" srcId="{C8E828D4-C45B-4E5C-B5A6-25D4B40842F4}" destId="{8D9FE50E-2C26-4CFA-9063-561F5035DFEE}" srcOrd="1" destOrd="0" presId="urn:microsoft.com/office/officeart/2018/5/layout/CenteredIconLabelDescriptionList"/>
    <dgm:cxn modelId="{AD3B0D89-8B93-4C83-A561-7065E7499F65}" type="presParOf" srcId="{C8E828D4-C45B-4E5C-B5A6-25D4B40842F4}" destId="{44CBC00A-7BCF-4F67-8033-919E41C1F8B6}" srcOrd="2" destOrd="0" presId="urn:microsoft.com/office/officeart/2018/5/layout/CenteredIconLabelDescriptionList"/>
    <dgm:cxn modelId="{98CFC789-59E4-4AB2-A14B-13B9A717206E}" type="presParOf" srcId="{C8E828D4-C45B-4E5C-B5A6-25D4B40842F4}" destId="{88996618-FB77-449D-9C92-BC850CADDC83}" srcOrd="3" destOrd="0" presId="urn:microsoft.com/office/officeart/2018/5/layout/CenteredIconLabelDescriptionList"/>
    <dgm:cxn modelId="{F4C8F24E-537B-4B76-8F0F-B207088168AE}" type="presParOf" srcId="{C8E828D4-C45B-4E5C-B5A6-25D4B40842F4}" destId="{7BE647C3-FE8B-43E4-980B-9A057D199A87}" srcOrd="4" destOrd="0" presId="urn:microsoft.com/office/officeart/2018/5/layout/CenteredIconLabelDescription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FE8C2A-A0E8-4FC6-A597-F125002715C8}" type="doc">
      <dgm:prSet loTypeId="urn:microsoft.com/office/officeart/2016/7/layout/LinearArrowProcessNumbered" loCatId="process" qsTypeId="urn:microsoft.com/office/officeart/2005/8/quickstyle/simple4" qsCatId="simple" csTypeId="urn:microsoft.com/office/officeart/2005/8/colors/colorful5" csCatId="colorful" phldr="1"/>
      <dgm:spPr/>
      <dgm:t>
        <a:bodyPr/>
        <a:lstStyle/>
        <a:p>
          <a:endParaRPr lang="en-US"/>
        </a:p>
      </dgm:t>
    </dgm:pt>
    <dgm:pt modelId="{696ECBCC-CADE-46A5-9455-0A2364A45EA9}">
      <dgm:prSet>
        <dgm:style>
          <a:lnRef idx="0">
            <a:scrgbClr r="0" g="0" b="0"/>
          </a:lnRef>
          <a:fillRef idx="0">
            <a:scrgbClr r="0" g="0" b="0"/>
          </a:fillRef>
          <a:effectRef idx="0">
            <a:scrgbClr r="0" g="0" b="0"/>
          </a:effectRef>
          <a:fontRef idx="minor">
            <a:schemeClr val="lt1"/>
          </a:fontRef>
        </dgm:style>
      </dgm:prSet>
      <dgm:spPr>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dgm:spPr>
      <dgm:t>
        <a:bodyPr/>
        <a:lstStyle/>
        <a:p>
          <a:r>
            <a:rPr lang="en-US" dirty="0"/>
            <a:t>Create Item class  to represent an item.</a:t>
          </a:r>
        </a:p>
      </dgm:t>
    </dgm:pt>
    <dgm:pt modelId="{3EE0D34B-0484-458A-B58E-02540A198762}" type="parTrans" cxnId="{C2868F59-1833-48DC-9BF5-87A31DA24B18}">
      <dgm:prSet/>
      <dgm:spPr/>
      <dgm:t>
        <a:bodyPr/>
        <a:lstStyle/>
        <a:p>
          <a:endParaRPr lang="en-US"/>
        </a:p>
      </dgm:t>
    </dgm:pt>
    <dgm:pt modelId="{B8A58A60-F724-46E3-A62E-4A0BB5B0F35F}" type="sibTrans" cxnId="{C2868F59-1833-48DC-9BF5-87A31DA24B18}">
      <dgm:prSet phldrT="1" phldr="0"/>
      <dgm:spPr>
        <a:solidFill>
          <a:schemeClr val="accent2"/>
        </a:solidFill>
      </dgm:spPr>
      <dgm:t>
        <a:bodyPr/>
        <a:lstStyle/>
        <a:p>
          <a:r>
            <a:rPr lang="en-US" dirty="0"/>
            <a:t>1</a:t>
          </a:r>
        </a:p>
      </dgm:t>
    </dgm:pt>
    <dgm:pt modelId="{C509A1AE-A409-491B-8F81-5D2F82F71995}">
      <dgm:prSet custT="1">
        <dgm:style>
          <a:lnRef idx="0">
            <a:scrgbClr r="0" g="0" b="0"/>
          </a:lnRef>
          <a:fillRef idx="0">
            <a:scrgbClr r="0" g="0" b="0"/>
          </a:fillRef>
          <a:effectRef idx="0">
            <a:scrgbClr r="0" g="0" b="0"/>
          </a:effectRef>
          <a:fontRef idx="minor">
            <a:schemeClr val="lt1"/>
          </a:fontRef>
        </dgm:style>
      </dgm:prSet>
      <dgm:spPr>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dgm:spPr>
      <dgm:t>
        <a:bodyPr/>
        <a:lstStyle/>
        <a:p>
          <a:r>
            <a:rPr lang="en-US" sz="1000" dirty="0"/>
            <a:t>Read CSV Files and Create Dictionary of Items by using </a:t>
          </a:r>
          <a:r>
            <a:rPr lang="en-US" sz="1000" dirty="0" err="1"/>
            <a:t>read_csv_file</a:t>
          </a:r>
          <a:r>
            <a:rPr lang="en-US" sz="1000" dirty="0"/>
            <a:t> function to read data from the CSV file ManufacturerList.csv and creates a dictionary called </a:t>
          </a:r>
          <a:r>
            <a:rPr lang="en-US" sz="1000" dirty="0" err="1"/>
            <a:t>items_dict</a:t>
          </a:r>
          <a:r>
            <a:rPr lang="en-US" sz="1000" dirty="0"/>
            <a:t>.</a:t>
          </a:r>
        </a:p>
      </dgm:t>
    </dgm:pt>
    <dgm:pt modelId="{A32BB0E4-17EE-4ABA-A778-9DABD13B28BC}" type="parTrans" cxnId="{05828E78-D66F-484E-971E-831559E410C2}">
      <dgm:prSet/>
      <dgm:spPr/>
      <dgm:t>
        <a:bodyPr/>
        <a:lstStyle/>
        <a:p>
          <a:endParaRPr lang="en-US"/>
        </a:p>
      </dgm:t>
    </dgm:pt>
    <dgm:pt modelId="{906AB42F-153E-407E-8174-D9BF2731E9D6}" type="sibTrans" cxnId="{05828E78-D66F-484E-971E-831559E410C2}">
      <dgm:prSet phldrT="2" phldr="0"/>
      <dgm:spPr>
        <a:solidFill>
          <a:schemeClr val="accent2"/>
        </a:solidFill>
      </dgm:spPr>
      <dgm:t>
        <a:bodyPr/>
        <a:lstStyle/>
        <a:p>
          <a:r>
            <a:rPr lang="en-US" dirty="0"/>
            <a:t>2</a:t>
          </a:r>
        </a:p>
      </dgm:t>
    </dgm:pt>
    <dgm:pt modelId="{E478919A-05AA-4101-9F88-44B3887B841C}">
      <dgm:prSet>
        <dgm:style>
          <a:lnRef idx="0">
            <a:scrgbClr r="0" g="0" b="0"/>
          </a:lnRef>
          <a:fillRef idx="0">
            <a:scrgbClr r="0" g="0" b="0"/>
          </a:fillRef>
          <a:effectRef idx="0">
            <a:scrgbClr r="0" g="0" b="0"/>
          </a:effectRef>
          <a:fontRef idx="minor">
            <a:schemeClr val="lt1"/>
          </a:fontRef>
        </dgm:style>
      </dgm:prSet>
      <dgm:spPr>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dgm:spPr>
      <dgm:t>
        <a:bodyPr/>
        <a:lstStyle/>
        <a:p>
          <a:r>
            <a:rPr lang="en-US" dirty="0"/>
            <a:t>Read Price List: The </a:t>
          </a:r>
          <a:r>
            <a:rPr lang="en-US" dirty="0" err="1"/>
            <a:t>read_price_list</a:t>
          </a:r>
          <a:r>
            <a:rPr lang="en-US" dirty="0"/>
            <a:t> function reads data from the CSV file PriceList.csv </a:t>
          </a:r>
        </a:p>
      </dgm:t>
    </dgm:pt>
    <dgm:pt modelId="{615B4AA0-F184-4002-8778-4E3839A871BB}" type="parTrans" cxnId="{72BEF24E-6DB3-406D-9899-688218F000B1}">
      <dgm:prSet/>
      <dgm:spPr/>
      <dgm:t>
        <a:bodyPr/>
        <a:lstStyle/>
        <a:p>
          <a:endParaRPr lang="en-US"/>
        </a:p>
      </dgm:t>
    </dgm:pt>
    <dgm:pt modelId="{9575FF16-C643-4F49-828E-FA4101E05208}" type="sibTrans" cxnId="{72BEF24E-6DB3-406D-9899-688218F000B1}">
      <dgm:prSet phldrT="3" phldr="0"/>
      <dgm:spPr>
        <a:solidFill>
          <a:schemeClr val="accent2"/>
        </a:solidFill>
      </dgm:spPr>
      <dgm:t>
        <a:bodyPr/>
        <a:lstStyle/>
        <a:p>
          <a:r>
            <a:rPr lang="en-US" dirty="0"/>
            <a:t>3</a:t>
          </a:r>
        </a:p>
      </dgm:t>
    </dgm:pt>
    <dgm:pt modelId="{17868759-E050-4A42-8350-8E063A84AD14}">
      <dgm:prSet>
        <dgm:style>
          <a:lnRef idx="0">
            <a:scrgbClr r="0" g="0" b="0"/>
          </a:lnRef>
          <a:fillRef idx="0">
            <a:scrgbClr r="0" g="0" b="0"/>
          </a:fillRef>
          <a:effectRef idx="0">
            <a:scrgbClr r="0" g="0" b="0"/>
          </a:effectRef>
          <a:fontRef idx="minor">
            <a:schemeClr val="lt1"/>
          </a:fontRef>
        </dgm:style>
      </dgm:prSet>
      <dgm:spPr>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dgm:spPr>
      <dgm:t>
        <a:bodyPr/>
        <a:lstStyle/>
        <a:p>
          <a:r>
            <a:rPr lang="en-US"/>
            <a:t>Read Service Dates List: The read_service_dates function reads data from the CSV file ServiceDatesList.csv</a:t>
          </a:r>
        </a:p>
      </dgm:t>
    </dgm:pt>
    <dgm:pt modelId="{28E3137A-DAFB-4146-A6A7-8FB324D06F7C}" type="parTrans" cxnId="{5A2E566E-45FE-4FC3-AF34-2C5DED1E29BC}">
      <dgm:prSet/>
      <dgm:spPr/>
      <dgm:t>
        <a:bodyPr/>
        <a:lstStyle/>
        <a:p>
          <a:endParaRPr lang="en-US"/>
        </a:p>
      </dgm:t>
    </dgm:pt>
    <dgm:pt modelId="{558F18F5-7829-4355-B30F-76F6EFEEE3C6}" type="sibTrans" cxnId="{5A2E566E-45FE-4FC3-AF34-2C5DED1E29BC}">
      <dgm:prSet phldrT="4" phldr="0"/>
      <dgm:spPr>
        <a:solidFill>
          <a:schemeClr val="accent2"/>
        </a:solidFill>
      </dgm:spPr>
      <dgm:t>
        <a:bodyPr/>
        <a:lstStyle/>
        <a:p>
          <a:r>
            <a:rPr lang="en-US"/>
            <a:t>4</a:t>
          </a:r>
        </a:p>
      </dgm:t>
    </dgm:pt>
    <dgm:pt modelId="{C9AF21B0-86FC-45A6-B9F2-AC0330EAC9AC}">
      <dgm:prSet>
        <dgm:style>
          <a:lnRef idx="0">
            <a:scrgbClr r="0" g="0" b="0"/>
          </a:lnRef>
          <a:fillRef idx="0">
            <a:scrgbClr r="0" g="0" b="0"/>
          </a:fillRef>
          <a:effectRef idx="0">
            <a:scrgbClr r="0" g="0" b="0"/>
          </a:effectRef>
          <a:fontRef idx="minor">
            <a:schemeClr val="lt1"/>
          </a:fontRef>
        </dgm:style>
      </dgm:prSet>
      <dgm:spPr>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dgm:spPr>
      <dgm:t>
        <a:bodyPr/>
        <a:lstStyle/>
        <a:p>
          <a:r>
            <a:rPr lang="en-US"/>
            <a:t>Create Full Inventory Report, Item Type Inventory Report, Past Service Date Inventory Report</a:t>
          </a:r>
        </a:p>
      </dgm:t>
    </dgm:pt>
    <dgm:pt modelId="{F058B9EF-0965-4A7D-B79D-7D40EFB76414}" type="parTrans" cxnId="{60D12B08-9904-4ACD-8E6E-D6456E3626AD}">
      <dgm:prSet/>
      <dgm:spPr/>
      <dgm:t>
        <a:bodyPr/>
        <a:lstStyle/>
        <a:p>
          <a:endParaRPr lang="en-US"/>
        </a:p>
      </dgm:t>
    </dgm:pt>
    <dgm:pt modelId="{970C1930-6B27-4640-AA17-B7BF6B422CEE}" type="sibTrans" cxnId="{60D12B08-9904-4ACD-8E6E-D6456E3626AD}">
      <dgm:prSet phldrT="5" phldr="0"/>
      <dgm:spPr>
        <a:solidFill>
          <a:schemeClr val="accent2"/>
        </a:solidFill>
      </dgm:spPr>
      <dgm:t>
        <a:bodyPr/>
        <a:lstStyle/>
        <a:p>
          <a:r>
            <a:rPr lang="en-US"/>
            <a:t>5</a:t>
          </a:r>
        </a:p>
      </dgm:t>
    </dgm:pt>
    <dgm:pt modelId="{C4498793-F9D1-4BB1-B67E-657789765D71}">
      <dgm:prSet>
        <dgm:style>
          <a:lnRef idx="0">
            <a:scrgbClr r="0" g="0" b="0"/>
          </a:lnRef>
          <a:fillRef idx="0">
            <a:scrgbClr r="0" g="0" b="0"/>
          </a:fillRef>
          <a:effectRef idx="0">
            <a:scrgbClr r="0" g="0" b="0"/>
          </a:effectRef>
          <a:fontRef idx="minor">
            <a:schemeClr val="lt1"/>
          </a:fontRef>
        </dgm:style>
      </dgm:prSet>
      <dgm:spPr>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dgm:spPr>
      <dgm:t>
        <a:bodyPr/>
        <a:lstStyle/>
        <a:p>
          <a:r>
            <a:rPr lang="en-US" dirty="0"/>
            <a:t>Create Main function execution to read ManufactureList.csv, PriceList.csv, ServiceDatesList.csv, and create inventories reports.</a:t>
          </a:r>
        </a:p>
      </dgm:t>
    </dgm:pt>
    <dgm:pt modelId="{99FF42FC-580C-49DC-8E1F-1D5094B7152C}" type="parTrans" cxnId="{B50725BB-F4FC-4267-A888-0BBBB7CE382E}">
      <dgm:prSet/>
      <dgm:spPr/>
      <dgm:t>
        <a:bodyPr/>
        <a:lstStyle/>
        <a:p>
          <a:endParaRPr lang="en-US"/>
        </a:p>
      </dgm:t>
    </dgm:pt>
    <dgm:pt modelId="{BE2AF4F7-ED02-487B-BC24-C20934AC3051}" type="sibTrans" cxnId="{B50725BB-F4FC-4267-A888-0BBBB7CE382E}">
      <dgm:prSet phldrT="6" phldr="0"/>
      <dgm:spPr>
        <a:solidFill>
          <a:schemeClr val="accent2"/>
        </a:solidFill>
      </dgm:spPr>
      <dgm:t>
        <a:bodyPr/>
        <a:lstStyle/>
        <a:p>
          <a:r>
            <a:rPr lang="en-US" dirty="0"/>
            <a:t>6</a:t>
          </a:r>
        </a:p>
      </dgm:t>
    </dgm:pt>
    <dgm:pt modelId="{48A34913-BF01-4F6C-A1B3-16F098EB0FA4}">
      <dgm:prSet>
        <dgm:style>
          <a:lnRef idx="0">
            <a:scrgbClr r="0" g="0" b="0"/>
          </a:lnRef>
          <a:fillRef idx="0">
            <a:scrgbClr r="0" g="0" b="0"/>
          </a:fillRef>
          <a:effectRef idx="0">
            <a:scrgbClr r="0" g="0" b="0"/>
          </a:effectRef>
          <a:fontRef idx="minor">
            <a:schemeClr val="lt1"/>
          </a:fontRef>
        </dgm:style>
      </dgm:prSet>
      <dgm:spPr>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dgm:spPr>
      <dgm:t>
        <a:bodyPr/>
        <a:lstStyle/>
        <a:p>
          <a:r>
            <a:rPr lang="en-US"/>
            <a:t>Have main execution.</a:t>
          </a:r>
        </a:p>
      </dgm:t>
    </dgm:pt>
    <dgm:pt modelId="{4DB0E5BB-FFA4-46E0-B4B3-00461BD1A085}" type="parTrans" cxnId="{F528E089-BA33-49CB-8261-FED379434398}">
      <dgm:prSet/>
      <dgm:spPr/>
      <dgm:t>
        <a:bodyPr/>
        <a:lstStyle/>
        <a:p>
          <a:endParaRPr lang="en-US"/>
        </a:p>
      </dgm:t>
    </dgm:pt>
    <dgm:pt modelId="{16F1ED6C-D32F-4B40-AFA1-EFBB5E449940}" type="sibTrans" cxnId="{F528E089-BA33-49CB-8261-FED379434398}">
      <dgm:prSet phldrT="7" phldr="0"/>
      <dgm:spPr>
        <a:solidFill>
          <a:schemeClr val="accent2"/>
        </a:solidFill>
      </dgm:spPr>
      <dgm:t>
        <a:bodyPr/>
        <a:lstStyle/>
        <a:p>
          <a:r>
            <a:rPr lang="en-US"/>
            <a:t>7</a:t>
          </a:r>
        </a:p>
      </dgm:t>
    </dgm:pt>
    <dgm:pt modelId="{7DE68E3E-B3C3-4B8C-9FB7-B6F7971E85F2}" type="pres">
      <dgm:prSet presAssocID="{BAFE8C2A-A0E8-4FC6-A597-F125002715C8}" presName="linearFlow" presStyleCnt="0">
        <dgm:presLayoutVars>
          <dgm:dir/>
          <dgm:animLvl val="lvl"/>
          <dgm:resizeHandles val="exact"/>
        </dgm:presLayoutVars>
      </dgm:prSet>
      <dgm:spPr/>
    </dgm:pt>
    <dgm:pt modelId="{4D571A40-A001-4DCD-A621-4A87CED7D4B4}" type="pres">
      <dgm:prSet presAssocID="{696ECBCC-CADE-46A5-9455-0A2364A45EA9}" presName="compositeNode" presStyleCnt="0"/>
      <dgm:spPr/>
    </dgm:pt>
    <dgm:pt modelId="{8E4D4474-972C-48FF-9D45-BF5B92C69217}" type="pres">
      <dgm:prSet presAssocID="{696ECBCC-CADE-46A5-9455-0A2364A45EA9}" presName="parTx" presStyleLbl="node1" presStyleIdx="0" presStyleCnt="0">
        <dgm:presLayoutVars>
          <dgm:chMax val="0"/>
          <dgm:chPref val="0"/>
          <dgm:bulletEnabled val="1"/>
        </dgm:presLayoutVars>
      </dgm:prSet>
      <dgm:spPr/>
    </dgm:pt>
    <dgm:pt modelId="{AB696930-045F-435C-BE59-90AC4D5E175F}" type="pres">
      <dgm:prSet presAssocID="{696ECBCC-CADE-46A5-9455-0A2364A45EA9}" presName="parSh" presStyleCnt="0"/>
      <dgm:spPr/>
    </dgm:pt>
    <dgm:pt modelId="{7B557B8E-AD46-4B91-AC1D-C1A44EF47D6E}" type="pres">
      <dgm:prSet presAssocID="{696ECBCC-CADE-46A5-9455-0A2364A45EA9}" presName="lineNode" presStyleLbl="alignAccFollowNode1" presStyleIdx="0" presStyleCnt="21"/>
      <dgm:spPr/>
    </dgm:pt>
    <dgm:pt modelId="{3BC8C24E-BD24-44D9-B086-F654295E4DC4}" type="pres">
      <dgm:prSet presAssocID="{696ECBCC-CADE-46A5-9455-0A2364A45EA9}" presName="lineArrowNode" presStyleLbl="alignAccFollowNode1" presStyleIdx="1" presStyleCnt="21"/>
      <dgm:spPr/>
    </dgm:pt>
    <dgm:pt modelId="{F6F5AC19-2F7E-42E7-B748-C90F0341D0A7}" type="pres">
      <dgm:prSet presAssocID="{B8A58A60-F724-46E3-A62E-4A0BB5B0F35F}" presName="sibTransNodeCircle" presStyleLbl="alignNode1" presStyleIdx="0" presStyleCnt="7">
        <dgm:presLayoutVars>
          <dgm:chMax val="0"/>
          <dgm:bulletEnabled/>
        </dgm:presLayoutVars>
      </dgm:prSet>
      <dgm:spPr/>
    </dgm:pt>
    <dgm:pt modelId="{0EE604A6-741F-409B-B072-88D334BBCB34}" type="pres">
      <dgm:prSet presAssocID="{B8A58A60-F724-46E3-A62E-4A0BB5B0F35F}" presName="spacerBetweenCircleAndCallout" presStyleCnt="0">
        <dgm:presLayoutVars/>
      </dgm:prSet>
      <dgm:spPr/>
    </dgm:pt>
    <dgm:pt modelId="{356AB94C-7D89-40B9-B86D-2E0D31392F1A}" type="pres">
      <dgm:prSet presAssocID="{696ECBCC-CADE-46A5-9455-0A2364A45EA9}" presName="nodeText" presStyleLbl="alignAccFollowNode1" presStyleIdx="2" presStyleCnt="21">
        <dgm:presLayoutVars>
          <dgm:bulletEnabled val="1"/>
        </dgm:presLayoutVars>
      </dgm:prSet>
      <dgm:spPr/>
    </dgm:pt>
    <dgm:pt modelId="{FB0331B0-8EE8-4390-9554-E3C365489FD3}" type="pres">
      <dgm:prSet presAssocID="{B8A58A60-F724-46E3-A62E-4A0BB5B0F35F}" presName="sibTransComposite" presStyleCnt="0"/>
      <dgm:spPr/>
    </dgm:pt>
    <dgm:pt modelId="{DDA51F9D-DF82-4642-9815-8DED9BB162BD}" type="pres">
      <dgm:prSet presAssocID="{C509A1AE-A409-491B-8F81-5D2F82F71995}" presName="compositeNode" presStyleCnt="0"/>
      <dgm:spPr/>
    </dgm:pt>
    <dgm:pt modelId="{5C77621F-00F1-43CF-B39D-6C33F7369F19}" type="pres">
      <dgm:prSet presAssocID="{C509A1AE-A409-491B-8F81-5D2F82F71995}" presName="parTx" presStyleLbl="node1" presStyleIdx="0" presStyleCnt="0">
        <dgm:presLayoutVars>
          <dgm:chMax val="0"/>
          <dgm:chPref val="0"/>
          <dgm:bulletEnabled val="1"/>
        </dgm:presLayoutVars>
      </dgm:prSet>
      <dgm:spPr/>
    </dgm:pt>
    <dgm:pt modelId="{9349B40A-FD03-4D26-9A45-B15CA94F0802}" type="pres">
      <dgm:prSet presAssocID="{C509A1AE-A409-491B-8F81-5D2F82F71995}" presName="parSh" presStyleCnt="0"/>
      <dgm:spPr/>
    </dgm:pt>
    <dgm:pt modelId="{34A0EA0C-92C4-4C1A-A65B-236927D98EB0}" type="pres">
      <dgm:prSet presAssocID="{C509A1AE-A409-491B-8F81-5D2F82F71995}" presName="lineNode" presStyleLbl="alignAccFollowNode1" presStyleIdx="3" presStyleCnt="21"/>
      <dgm:spPr/>
    </dgm:pt>
    <dgm:pt modelId="{16F3217C-B64B-4989-9120-EE8DD73335DC}" type="pres">
      <dgm:prSet presAssocID="{C509A1AE-A409-491B-8F81-5D2F82F71995}" presName="lineArrowNode" presStyleLbl="alignAccFollowNode1" presStyleIdx="4" presStyleCnt="21"/>
      <dgm:spPr/>
    </dgm:pt>
    <dgm:pt modelId="{5B4CCC1F-2372-4A9E-A2C5-AF70B570C0B2}" type="pres">
      <dgm:prSet presAssocID="{906AB42F-153E-407E-8174-D9BF2731E9D6}" presName="sibTransNodeCircle" presStyleLbl="alignNode1" presStyleIdx="1" presStyleCnt="7">
        <dgm:presLayoutVars>
          <dgm:chMax val="0"/>
          <dgm:bulletEnabled/>
        </dgm:presLayoutVars>
      </dgm:prSet>
      <dgm:spPr/>
    </dgm:pt>
    <dgm:pt modelId="{160D32A5-7AFB-4380-BC9E-850ED4C17FF7}" type="pres">
      <dgm:prSet presAssocID="{906AB42F-153E-407E-8174-D9BF2731E9D6}" presName="spacerBetweenCircleAndCallout" presStyleCnt="0">
        <dgm:presLayoutVars/>
      </dgm:prSet>
      <dgm:spPr/>
    </dgm:pt>
    <dgm:pt modelId="{70166015-28E8-4B1D-ADA6-4A3E65B2453D}" type="pres">
      <dgm:prSet presAssocID="{C509A1AE-A409-491B-8F81-5D2F82F71995}" presName="nodeText" presStyleLbl="alignAccFollowNode1" presStyleIdx="5" presStyleCnt="21" custScaleX="101829" custScaleY="100000">
        <dgm:presLayoutVars>
          <dgm:bulletEnabled val="1"/>
        </dgm:presLayoutVars>
      </dgm:prSet>
      <dgm:spPr/>
    </dgm:pt>
    <dgm:pt modelId="{DAE8455D-2D06-495B-9199-A4A0F21B0949}" type="pres">
      <dgm:prSet presAssocID="{906AB42F-153E-407E-8174-D9BF2731E9D6}" presName="sibTransComposite" presStyleCnt="0"/>
      <dgm:spPr/>
    </dgm:pt>
    <dgm:pt modelId="{858A07A5-3A1C-4F92-82C0-8D7949DACDE2}" type="pres">
      <dgm:prSet presAssocID="{E478919A-05AA-4101-9F88-44B3887B841C}" presName="compositeNode" presStyleCnt="0"/>
      <dgm:spPr/>
    </dgm:pt>
    <dgm:pt modelId="{31222744-9BC9-4837-A0AC-165043CCC7D8}" type="pres">
      <dgm:prSet presAssocID="{E478919A-05AA-4101-9F88-44B3887B841C}" presName="parTx" presStyleLbl="node1" presStyleIdx="0" presStyleCnt="0">
        <dgm:presLayoutVars>
          <dgm:chMax val="0"/>
          <dgm:chPref val="0"/>
          <dgm:bulletEnabled val="1"/>
        </dgm:presLayoutVars>
      </dgm:prSet>
      <dgm:spPr/>
    </dgm:pt>
    <dgm:pt modelId="{88ABF6D6-D477-455C-BCEE-B1506E22869A}" type="pres">
      <dgm:prSet presAssocID="{E478919A-05AA-4101-9F88-44B3887B841C}" presName="parSh" presStyleCnt="0"/>
      <dgm:spPr/>
    </dgm:pt>
    <dgm:pt modelId="{293DC0EC-82C4-4C9A-9DF1-F743F16B660C}" type="pres">
      <dgm:prSet presAssocID="{E478919A-05AA-4101-9F88-44B3887B841C}" presName="lineNode" presStyleLbl="alignAccFollowNode1" presStyleIdx="6" presStyleCnt="21"/>
      <dgm:spPr/>
    </dgm:pt>
    <dgm:pt modelId="{B47A4929-9B98-4786-9916-8EEA660DA924}" type="pres">
      <dgm:prSet presAssocID="{E478919A-05AA-4101-9F88-44B3887B841C}" presName="lineArrowNode" presStyleLbl="alignAccFollowNode1" presStyleIdx="7" presStyleCnt="21"/>
      <dgm:spPr/>
    </dgm:pt>
    <dgm:pt modelId="{BF24B1EB-660B-4735-908D-2263ACB10780}" type="pres">
      <dgm:prSet presAssocID="{9575FF16-C643-4F49-828E-FA4101E05208}" presName="sibTransNodeCircle" presStyleLbl="alignNode1" presStyleIdx="2" presStyleCnt="7">
        <dgm:presLayoutVars>
          <dgm:chMax val="0"/>
          <dgm:bulletEnabled/>
        </dgm:presLayoutVars>
      </dgm:prSet>
      <dgm:spPr/>
    </dgm:pt>
    <dgm:pt modelId="{07F33686-BB1E-4366-B0D4-900EF6243F31}" type="pres">
      <dgm:prSet presAssocID="{9575FF16-C643-4F49-828E-FA4101E05208}" presName="spacerBetweenCircleAndCallout" presStyleCnt="0">
        <dgm:presLayoutVars/>
      </dgm:prSet>
      <dgm:spPr/>
    </dgm:pt>
    <dgm:pt modelId="{B8A86DEF-519B-47A3-B250-0CAEEDCB0D83}" type="pres">
      <dgm:prSet presAssocID="{E478919A-05AA-4101-9F88-44B3887B841C}" presName="nodeText" presStyleLbl="alignAccFollowNode1" presStyleIdx="8" presStyleCnt="21">
        <dgm:presLayoutVars>
          <dgm:bulletEnabled val="1"/>
        </dgm:presLayoutVars>
      </dgm:prSet>
      <dgm:spPr/>
    </dgm:pt>
    <dgm:pt modelId="{BABF6113-210A-4AB2-B8B0-78B133AF9E76}" type="pres">
      <dgm:prSet presAssocID="{9575FF16-C643-4F49-828E-FA4101E05208}" presName="sibTransComposite" presStyleCnt="0"/>
      <dgm:spPr/>
    </dgm:pt>
    <dgm:pt modelId="{D7676EF9-A086-427E-96CB-2A701EF7D7AF}" type="pres">
      <dgm:prSet presAssocID="{17868759-E050-4A42-8350-8E063A84AD14}" presName="compositeNode" presStyleCnt="0"/>
      <dgm:spPr/>
    </dgm:pt>
    <dgm:pt modelId="{15920E0F-FCBF-4FFC-9616-5F4280F16784}" type="pres">
      <dgm:prSet presAssocID="{17868759-E050-4A42-8350-8E063A84AD14}" presName="parTx" presStyleLbl="node1" presStyleIdx="0" presStyleCnt="0">
        <dgm:presLayoutVars>
          <dgm:chMax val="0"/>
          <dgm:chPref val="0"/>
          <dgm:bulletEnabled val="1"/>
        </dgm:presLayoutVars>
      </dgm:prSet>
      <dgm:spPr/>
    </dgm:pt>
    <dgm:pt modelId="{E7851B28-901E-4D21-819F-18D305560BFD}" type="pres">
      <dgm:prSet presAssocID="{17868759-E050-4A42-8350-8E063A84AD14}" presName="parSh" presStyleCnt="0"/>
      <dgm:spPr/>
    </dgm:pt>
    <dgm:pt modelId="{B9A2899F-88A0-43C0-8A34-36218D7EA386}" type="pres">
      <dgm:prSet presAssocID="{17868759-E050-4A42-8350-8E063A84AD14}" presName="lineNode" presStyleLbl="alignAccFollowNode1" presStyleIdx="9" presStyleCnt="21"/>
      <dgm:spPr/>
    </dgm:pt>
    <dgm:pt modelId="{AC6AF659-E905-4AD7-A129-65924CE032B5}" type="pres">
      <dgm:prSet presAssocID="{17868759-E050-4A42-8350-8E063A84AD14}" presName="lineArrowNode" presStyleLbl="alignAccFollowNode1" presStyleIdx="10" presStyleCnt="21"/>
      <dgm:spPr/>
    </dgm:pt>
    <dgm:pt modelId="{098322F5-8385-4059-8E59-7EB0FACB75B8}" type="pres">
      <dgm:prSet presAssocID="{558F18F5-7829-4355-B30F-76F6EFEEE3C6}" presName="sibTransNodeCircle" presStyleLbl="alignNode1" presStyleIdx="3" presStyleCnt="7">
        <dgm:presLayoutVars>
          <dgm:chMax val="0"/>
          <dgm:bulletEnabled/>
        </dgm:presLayoutVars>
      </dgm:prSet>
      <dgm:spPr/>
    </dgm:pt>
    <dgm:pt modelId="{FADAAECB-C302-471B-83B7-B299A92E14B3}" type="pres">
      <dgm:prSet presAssocID="{558F18F5-7829-4355-B30F-76F6EFEEE3C6}" presName="spacerBetweenCircleAndCallout" presStyleCnt="0">
        <dgm:presLayoutVars/>
      </dgm:prSet>
      <dgm:spPr/>
    </dgm:pt>
    <dgm:pt modelId="{21212DBE-FDB2-4D4F-AF99-5DE0A0129FAE}" type="pres">
      <dgm:prSet presAssocID="{17868759-E050-4A42-8350-8E063A84AD14}" presName="nodeText" presStyleLbl="alignAccFollowNode1" presStyleIdx="11" presStyleCnt="21">
        <dgm:presLayoutVars>
          <dgm:bulletEnabled val="1"/>
        </dgm:presLayoutVars>
      </dgm:prSet>
      <dgm:spPr/>
    </dgm:pt>
    <dgm:pt modelId="{78569401-5456-4B0F-9EF3-458F5DD6409F}" type="pres">
      <dgm:prSet presAssocID="{558F18F5-7829-4355-B30F-76F6EFEEE3C6}" presName="sibTransComposite" presStyleCnt="0"/>
      <dgm:spPr/>
    </dgm:pt>
    <dgm:pt modelId="{9C1EA9EF-9F7B-443A-9153-7FEF76F50F3D}" type="pres">
      <dgm:prSet presAssocID="{C9AF21B0-86FC-45A6-B9F2-AC0330EAC9AC}" presName="compositeNode" presStyleCnt="0"/>
      <dgm:spPr/>
    </dgm:pt>
    <dgm:pt modelId="{CCF63C46-A508-49C6-9583-C58AE2D814A0}" type="pres">
      <dgm:prSet presAssocID="{C9AF21B0-86FC-45A6-B9F2-AC0330EAC9AC}" presName="parTx" presStyleLbl="node1" presStyleIdx="0" presStyleCnt="0">
        <dgm:presLayoutVars>
          <dgm:chMax val="0"/>
          <dgm:chPref val="0"/>
          <dgm:bulletEnabled val="1"/>
        </dgm:presLayoutVars>
      </dgm:prSet>
      <dgm:spPr/>
    </dgm:pt>
    <dgm:pt modelId="{9DBAED7D-C601-47BD-BCF9-E4F05041EC04}" type="pres">
      <dgm:prSet presAssocID="{C9AF21B0-86FC-45A6-B9F2-AC0330EAC9AC}" presName="parSh" presStyleCnt="0"/>
      <dgm:spPr/>
    </dgm:pt>
    <dgm:pt modelId="{5140ED5D-CCF7-42D5-B39D-F684FF912517}" type="pres">
      <dgm:prSet presAssocID="{C9AF21B0-86FC-45A6-B9F2-AC0330EAC9AC}" presName="lineNode" presStyleLbl="alignAccFollowNode1" presStyleIdx="12" presStyleCnt="21"/>
      <dgm:spPr/>
    </dgm:pt>
    <dgm:pt modelId="{1D8FFAA4-D9C1-4CBC-97CB-7EB91CDEAB6B}" type="pres">
      <dgm:prSet presAssocID="{C9AF21B0-86FC-45A6-B9F2-AC0330EAC9AC}" presName="lineArrowNode" presStyleLbl="alignAccFollowNode1" presStyleIdx="13" presStyleCnt="21"/>
      <dgm:spPr/>
    </dgm:pt>
    <dgm:pt modelId="{DE769EDF-7EC8-4430-B94A-3B96E4FCD32F}" type="pres">
      <dgm:prSet presAssocID="{970C1930-6B27-4640-AA17-B7BF6B422CEE}" presName="sibTransNodeCircle" presStyleLbl="alignNode1" presStyleIdx="4" presStyleCnt="7">
        <dgm:presLayoutVars>
          <dgm:chMax val="0"/>
          <dgm:bulletEnabled/>
        </dgm:presLayoutVars>
      </dgm:prSet>
      <dgm:spPr/>
    </dgm:pt>
    <dgm:pt modelId="{C3249695-21F8-43E1-8829-350E34205ED5}" type="pres">
      <dgm:prSet presAssocID="{970C1930-6B27-4640-AA17-B7BF6B422CEE}" presName="spacerBetweenCircleAndCallout" presStyleCnt="0">
        <dgm:presLayoutVars/>
      </dgm:prSet>
      <dgm:spPr/>
    </dgm:pt>
    <dgm:pt modelId="{9A34B991-0455-40FB-80B7-3FCBCD515F1D}" type="pres">
      <dgm:prSet presAssocID="{C9AF21B0-86FC-45A6-B9F2-AC0330EAC9AC}" presName="nodeText" presStyleLbl="alignAccFollowNode1" presStyleIdx="14" presStyleCnt="21">
        <dgm:presLayoutVars>
          <dgm:bulletEnabled val="1"/>
        </dgm:presLayoutVars>
      </dgm:prSet>
      <dgm:spPr/>
    </dgm:pt>
    <dgm:pt modelId="{C75D62D6-CF9A-4664-B3C1-D467B9B4E3A3}" type="pres">
      <dgm:prSet presAssocID="{970C1930-6B27-4640-AA17-B7BF6B422CEE}" presName="sibTransComposite" presStyleCnt="0"/>
      <dgm:spPr/>
    </dgm:pt>
    <dgm:pt modelId="{7FC0CCB0-1B11-4FE0-A92A-1442D10F0F5A}" type="pres">
      <dgm:prSet presAssocID="{C4498793-F9D1-4BB1-B67E-657789765D71}" presName="compositeNode" presStyleCnt="0"/>
      <dgm:spPr/>
    </dgm:pt>
    <dgm:pt modelId="{59926B47-BE8E-4631-B449-080AB5A18359}" type="pres">
      <dgm:prSet presAssocID="{C4498793-F9D1-4BB1-B67E-657789765D71}" presName="parTx" presStyleLbl="node1" presStyleIdx="0" presStyleCnt="0">
        <dgm:presLayoutVars>
          <dgm:chMax val="0"/>
          <dgm:chPref val="0"/>
          <dgm:bulletEnabled val="1"/>
        </dgm:presLayoutVars>
      </dgm:prSet>
      <dgm:spPr/>
    </dgm:pt>
    <dgm:pt modelId="{FD69B89C-E613-4692-A095-AF1ACC82BC21}" type="pres">
      <dgm:prSet presAssocID="{C4498793-F9D1-4BB1-B67E-657789765D71}" presName="parSh" presStyleCnt="0"/>
      <dgm:spPr/>
    </dgm:pt>
    <dgm:pt modelId="{B1446AAF-BE51-4F1C-BB21-978B5C7D5BD2}" type="pres">
      <dgm:prSet presAssocID="{C4498793-F9D1-4BB1-B67E-657789765D71}" presName="lineNode" presStyleLbl="alignAccFollowNode1" presStyleIdx="15" presStyleCnt="21"/>
      <dgm:spPr/>
    </dgm:pt>
    <dgm:pt modelId="{A89C2C97-C797-43BE-A578-B04259D250FD}" type="pres">
      <dgm:prSet presAssocID="{C4498793-F9D1-4BB1-B67E-657789765D71}" presName="lineArrowNode" presStyleLbl="alignAccFollowNode1" presStyleIdx="16" presStyleCnt="21"/>
      <dgm:spPr/>
    </dgm:pt>
    <dgm:pt modelId="{FA71988D-E09B-4AF4-9868-3837319D5134}" type="pres">
      <dgm:prSet presAssocID="{BE2AF4F7-ED02-487B-BC24-C20934AC3051}" presName="sibTransNodeCircle" presStyleLbl="alignNode1" presStyleIdx="5" presStyleCnt="7">
        <dgm:presLayoutVars>
          <dgm:chMax val="0"/>
          <dgm:bulletEnabled/>
        </dgm:presLayoutVars>
      </dgm:prSet>
      <dgm:spPr/>
    </dgm:pt>
    <dgm:pt modelId="{29508F03-FC3F-4EC1-901F-6196E277FBD5}" type="pres">
      <dgm:prSet presAssocID="{BE2AF4F7-ED02-487B-BC24-C20934AC3051}" presName="spacerBetweenCircleAndCallout" presStyleCnt="0">
        <dgm:presLayoutVars/>
      </dgm:prSet>
      <dgm:spPr/>
    </dgm:pt>
    <dgm:pt modelId="{3624117D-E8A0-4EB7-83DC-67F6052E0DD9}" type="pres">
      <dgm:prSet presAssocID="{C4498793-F9D1-4BB1-B67E-657789765D71}" presName="nodeText" presStyleLbl="alignAccFollowNode1" presStyleIdx="17" presStyleCnt="21">
        <dgm:presLayoutVars>
          <dgm:bulletEnabled val="1"/>
        </dgm:presLayoutVars>
      </dgm:prSet>
      <dgm:spPr/>
    </dgm:pt>
    <dgm:pt modelId="{59DAA6CE-9D26-45F9-83F4-4290E6AED723}" type="pres">
      <dgm:prSet presAssocID="{BE2AF4F7-ED02-487B-BC24-C20934AC3051}" presName="sibTransComposite" presStyleCnt="0"/>
      <dgm:spPr/>
    </dgm:pt>
    <dgm:pt modelId="{97D1F6A2-78B1-4889-B353-5685DA7A2857}" type="pres">
      <dgm:prSet presAssocID="{48A34913-BF01-4F6C-A1B3-16F098EB0FA4}" presName="compositeNode" presStyleCnt="0"/>
      <dgm:spPr/>
    </dgm:pt>
    <dgm:pt modelId="{584A7D87-C05B-4B47-B33D-9A1766F3EE08}" type="pres">
      <dgm:prSet presAssocID="{48A34913-BF01-4F6C-A1B3-16F098EB0FA4}" presName="parTx" presStyleLbl="node1" presStyleIdx="0" presStyleCnt="0">
        <dgm:presLayoutVars>
          <dgm:chMax val="0"/>
          <dgm:chPref val="0"/>
          <dgm:bulletEnabled val="1"/>
        </dgm:presLayoutVars>
      </dgm:prSet>
      <dgm:spPr/>
    </dgm:pt>
    <dgm:pt modelId="{E7A4CB6C-49E2-4582-9667-5F34DA86FC22}" type="pres">
      <dgm:prSet presAssocID="{48A34913-BF01-4F6C-A1B3-16F098EB0FA4}" presName="parSh" presStyleCnt="0"/>
      <dgm:spPr/>
    </dgm:pt>
    <dgm:pt modelId="{270286C8-9DC2-48C4-B47F-949AD6CC3104}" type="pres">
      <dgm:prSet presAssocID="{48A34913-BF01-4F6C-A1B3-16F098EB0FA4}" presName="lineNode" presStyleLbl="alignAccFollowNode1" presStyleIdx="18" presStyleCnt="21"/>
      <dgm:spPr/>
    </dgm:pt>
    <dgm:pt modelId="{D5C6DB66-B689-4C2F-9BD3-04E46C12AE7D}" type="pres">
      <dgm:prSet presAssocID="{48A34913-BF01-4F6C-A1B3-16F098EB0FA4}" presName="lineArrowNode" presStyleLbl="alignAccFollowNode1" presStyleIdx="19" presStyleCnt="21"/>
      <dgm:spPr/>
    </dgm:pt>
    <dgm:pt modelId="{57E9180D-C6B2-41B0-ABB6-4D2848F04D74}" type="pres">
      <dgm:prSet presAssocID="{16F1ED6C-D32F-4B40-AFA1-EFBB5E449940}" presName="sibTransNodeCircle" presStyleLbl="alignNode1" presStyleIdx="6" presStyleCnt="7">
        <dgm:presLayoutVars>
          <dgm:chMax val="0"/>
          <dgm:bulletEnabled/>
        </dgm:presLayoutVars>
      </dgm:prSet>
      <dgm:spPr/>
    </dgm:pt>
    <dgm:pt modelId="{B8109E38-E58E-44FD-AE72-BFA03DF48300}" type="pres">
      <dgm:prSet presAssocID="{16F1ED6C-D32F-4B40-AFA1-EFBB5E449940}" presName="spacerBetweenCircleAndCallout" presStyleCnt="0">
        <dgm:presLayoutVars/>
      </dgm:prSet>
      <dgm:spPr/>
    </dgm:pt>
    <dgm:pt modelId="{D623AA67-7D5A-48DD-B452-43A8B8EF6483}" type="pres">
      <dgm:prSet presAssocID="{48A34913-BF01-4F6C-A1B3-16F098EB0FA4}" presName="nodeText" presStyleLbl="alignAccFollowNode1" presStyleIdx="20" presStyleCnt="21">
        <dgm:presLayoutVars>
          <dgm:bulletEnabled val="1"/>
        </dgm:presLayoutVars>
      </dgm:prSet>
      <dgm:spPr/>
    </dgm:pt>
  </dgm:ptLst>
  <dgm:cxnLst>
    <dgm:cxn modelId="{60D12B08-9904-4ACD-8E6E-D6456E3626AD}" srcId="{BAFE8C2A-A0E8-4FC6-A597-F125002715C8}" destId="{C9AF21B0-86FC-45A6-B9F2-AC0330EAC9AC}" srcOrd="4" destOrd="0" parTransId="{F058B9EF-0965-4A7D-B79D-7D40EFB76414}" sibTransId="{970C1930-6B27-4640-AA17-B7BF6B422CEE}"/>
    <dgm:cxn modelId="{56C3D11F-906B-4096-B90A-932EE0B3F3D4}" type="presOf" srcId="{C4498793-F9D1-4BB1-B67E-657789765D71}" destId="{3624117D-E8A0-4EB7-83DC-67F6052E0DD9}" srcOrd="0" destOrd="0" presId="urn:microsoft.com/office/officeart/2016/7/layout/LinearArrowProcessNumbered"/>
    <dgm:cxn modelId="{5EEEA820-EA0F-4B4E-B582-B26E1BFA372F}" type="presOf" srcId="{696ECBCC-CADE-46A5-9455-0A2364A45EA9}" destId="{356AB94C-7D89-40B9-B86D-2E0D31392F1A}" srcOrd="0" destOrd="0" presId="urn:microsoft.com/office/officeart/2016/7/layout/LinearArrowProcessNumbered"/>
    <dgm:cxn modelId="{CB887A32-41CD-4D7C-8DF3-859022895C2C}" type="presOf" srcId="{9575FF16-C643-4F49-828E-FA4101E05208}" destId="{BF24B1EB-660B-4735-908D-2263ACB10780}" srcOrd="0" destOrd="0" presId="urn:microsoft.com/office/officeart/2016/7/layout/LinearArrowProcessNumbered"/>
    <dgm:cxn modelId="{D8E3F735-6172-42BD-86FA-88BB57D5D727}" type="presOf" srcId="{C9AF21B0-86FC-45A6-B9F2-AC0330EAC9AC}" destId="{9A34B991-0455-40FB-80B7-3FCBCD515F1D}" srcOrd="0" destOrd="0" presId="urn:microsoft.com/office/officeart/2016/7/layout/LinearArrowProcessNumbered"/>
    <dgm:cxn modelId="{9010FA3E-DAFB-4E83-8F9A-79B0F374D270}" type="presOf" srcId="{B8A58A60-F724-46E3-A62E-4A0BB5B0F35F}" destId="{F6F5AC19-2F7E-42E7-B748-C90F0341D0A7}" srcOrd="0" destOrd="0" presId="urn:microsoft.com/office/officeart/2016/7/layout/LinearArrowProcessNumbered"/>
    <dgm:cxn modelId="{72E09E43-44A9-46AD-B958-9895447D2716}" type="presOf" srcId="{C509A1AE-A409-491B-8F81-5D2F82F71995}" destId="{70166015-28E8-4B1D-ADA6-4A3E65B2453D}" srcOrd="0" destOrd="0" presId="urn:microsoft.com/office/officeart/2016/7/layout/LinearArrowProcessNumbered"/>
    <dgm:cxn modelId="{5A2E566E-45FE-4FC3-AF34-2C5DED1E29BC}" srcId="{BAFE8C2A-A0E8-4FC6-A597-F125002715C8}" destId="{17868759-E050-4A42-8350-8E063A84AD14}" srcOrd="3" destOrd="0" parTransId="{28E3137A-DAFB-4146-A6A7-8FB324D06F7C}" sibTransId="{558F18F5-7829-4355-B30F-76F6EFEEE3C6}"/>
    <dgm:cxn modelId="{72BEF24E-6DB3-406D-9899-688218F000B1}" srcId="{BAFE8C2A-A0E8-4FC6-A597-F125002715C8}" destId="{E478919A-05AA-4101-9F88-44B3887B841C}" srcOrd="2" destOrd="0" parTransId="{615B4AA0-F184-4002-8778-4E3839A871BB}" sibTransId="{9575FF16-C643-4F49-828E-FA4101E05208}"/>
    <dgm:cxn modelId="{38436A75-E9E1-4D3C-AA54-F1AF4C97512F}" type="presOf" srcId="{E478919A-05AA-4101-9F88-44B3887B841C}" destId="{B8A86DEF-519B-47A3-B250-0CAEEDCB0D83}" srcOrd="0" destOrd="0" presId="urn:microsoft.com/office/officeart/2016/7/layout/LinearArrowProcessNumbered"/>
    <dgm:cxn modelId="{05828E78-D66F-484E-971E-831559E410C2}" srcId="{BAFE8C2A-A0E8-4FC6-A597-F125002715C8}" destId="{C509A1AE-A409-491B-8F81-5D2F82F71995}" srcOrd="1" destOrd="0" parTransId="{A32BB0E4-17EE-4ABA-A778-9DABD13B28BC}" sibTransId="{906AB42F-153E-407E-8174-D9BF2731E9D6}"/>
    <dgm:cxn modelId="{C2868F59-1833-48DC-9BF5-87A31DA24B18}" srcId="{BAFE8C2A-A0E8-4FC6-A597-F125002715C8}" destId="{696ECBCC-CADE-46A5-9455-0A2364A45EA9}" srcOrd="0" destOrd="0" parTransId="{3EE0D34B-0484-458A-B58E-02540A198762}" sibTransId="{B8A58A60-F724-46E3-A62E-4A0BB5B0F35F}"/>
    <dgm:cxn modelId="{7CFE1B83-3AD4-41FB-8A9D-1FCAC5B8F52A}" type="presOf" srcId="{BE2AF4F7-ED02-487B-BC24-C20934AC3051}" destId="{FA71988D-E09B-4AF4-9868-3837319D5134}" srcOrd="0" destOrd="0" presId="urn:microsoft.com/office/officeart/2016/7/layout/LinearArrowProcessNumbered"/>
    <dgm:cxn modelId="{F528E089-BA33-49CB-8261-FED379434398}" srcId="{BAFE8C2A-A0E8-4FC6-A597-F125002715C8}" destId="{48A34913-BF01-4F6C-A1B3-16F098EB0FA4}" srcOrd="6" destOrd="0" parTransId="{4DB0E5BB-FFA4-46E0-B4B3-00461BD1A085}" sibTransId="{16F1ED6C-D32F-4B40-AFA1-EFBB5E449940}"/>
    <dgm:cxn modelId="{6073EBA3-57A7-4D54-8FF3-62CC421D3D95}" type="presOf" srcId="{BAFE8C2A-A0E8-4FC6-A597-F125002715C8}" destId="{7DE68E3E-B3C3-4B8C-9FB7-B6F7971E85F2}" srcOrd="0" destOrd="0" presId="urn:microsoft.com/office/officeart/2016/7/layout/LinearArrowProcessNumbered"/>
    <dgm:cxn modelId="{744810B4-2E77-4800-9A48-5E10A943CE29}" type="presOf" srcId="{558F18F5-7829-4355-B30F-76F6EFEEE3C6}" destId="{098322F5-8385-4059-8E59-7EB0FACB75B8}" srcOrd="0" destOrd="0" presId="urn:microsoft.com/office/officeart/2016/7/layout/LinearArrowProcessNumbered"/>
    <dgm:cxn modelId="{EAC306B7-F2C2-4D93-A3EB-710AF8F4E996}" type="presOf" srcId="{906AB42F-153E-407E-8174-D9BF2731E9D6}" destId="{5B4CCC1F-2372-4A9E-A2C5-AF70B570C0B2}" srcOrd="0" destOrd="0" presId="urn:microsoft.com/office/officeart/2016/7/layout/LinearArrowProcessNumbered"/>
    <dgm:cxn modelId="{4A9323B8-BAA8-43E1-B464-41D18BC04869}" type="presOf" srcId="{16F1ED6C-D32F-4B40-AFA1-EFBB5E449940}" destId="{57E9180D-C6B2-41B0-ABB6-4D2848F04D74}" srcOrd="0" destOrd="0" presId="urn:microsoft.com/office/officeart/2016/7/layout/LinearArrowProcessNumbered"/>
    <dgm:cxn modelId="{B50725BB-F4FC-4267-A888-0BBBB7CE382E}" srcId="{BAFE8C2A-A0E8-4FC6-A597-F125002715C8}" destId="{C4498793-F9D1-4BB1-B67E-657789765D71}" srcOrd="5" destOrd="0" parTransId="{99FF42FC-580C-49DC-8E1F-1D5094B7152C}" sibTransId="{BE2AF4F7-ED02-487B-BC24-C20934AC3051}"/>
    <dgm:cxn modelId="{831C9BBD-E2D1-4AA4-8956-9A2C468723CF}" type="presOf" srcId="{48A34913-BF01-4F6C-A1B3-16F098EB0FA4}" destId="{D623AA67-7D5A-48DD-B452-43A8B8EF6483}" srcOrd="0" destOrd="0" presId="urn:microsoft.com/office/officeart/2016/7/layout/LinearArrowProcessNumbered"/>
    <dgm:cxn modelId="{A8C40DE5-C990-4939-B920-93DF6E59209C}" type="presOf" srcId="{970C1930-6B27-4640-AA17-B7BF6B422CEE}" destId="{DE769EDF-7EC8-4430-B94A-3B96E4FCD32F}" srcOrd="0" destOrd="0" presId="urn:microsoft.com/office/officeart/2016/7/layout/LinearArrowProcessNumbered"/>
    <dgm:cxn modelId="{DA699EF5-CC20-4837-AA5C-4F850A347902}" type="presOf" srcId="{17868759-E050-4A42-8350-8E063A84AD14}" destId="{21212DBE-FDB2-4D4F-AF99-5DE0A0129FAE}" srcOrd="0" destOrd="0" presId="urn:microsoft.com/office/officeart/2016/7/layout/LinearArrowProcessNumbered"/>
    <dgm:cxn modelId="{1B4B8A25-04D9-49C4-A960-0579CC869A4F}" type="presParOf" srcId="{7DE68E3E-B3C3-4B8C-9FB7-B6F7971E85F2}" destId="{4D571A40-A001-4DCD-A621-4A87CED7D4B4}" srcOrd="0" destOrd="0" presId="urn:microsoft.com/office/officeart/2016/7/layout/LinearArrowProcessNumbered"/>
    <dgm:cxn modelId="{BD0B911E-F7F4-4F7D-A289-38E1D440A39F}" type="presParOf" srcId="{4D571A40-A001-4DCD-A621-4A87CED7D4B4}" destId="{8E4D4474-972C-48FF-9D45-BF5B92C69217}" srcOrd="0" destOrd="0" presId="urn:microsoft.com/office/officeart/2016/7/layout/LinearArrowProcessNumbered"/>
    <dgm:cxn modelId="{D996B8F3-F7F3-4396-BE4A-5F8BE6678E6A}" type="presParOf" srcId="{4D571A40-A001-4DCD-A621-4A87CED7D4B4}" destId="{AB696930-045F-435C-BE59-90AC4D5E175F}" srcOrd="1" destOrd="0" presId="urn:microsoft.com/office/officeart/2016/7/layout/LinearArrowProcessNumbered"/>
    <dgm:cxn modelId="{DE63BC27-2FF4-4248-962A-9F5DC62C49E7}" type="presParOf" srcId="{AB696930-045F-435C-BE59-90AC4D5E175F}" destId="{7B557B8E-AD46-4B91-AC1D-C1A44EF47D6E}" srcOrd="0" destOrd="0" presId="urn:microsoft.com/office/officeart/2016/7/layout/LinearArrowProcessNumbered"/>
    <dgm:cxn modelId="{78168481-77CD-44E0-B20E-9052E2790EBF}" type="presParOf" srcId="{AB696930-045F-435C-BE59-90AC4D5E175F}" destId="{3BC8C24E-BD24-44D9-B086-F654295E4DC4}" srcOrd="1" destOrd="0" presId="urn:microsoft.com/office/officeart/2016/7/layout/LinearArrowProcessNumbered"/>
    <dgm:cxn modelId="{177F9761-B6E4-4404-B558-8D42B018BFDB}" type="presParOf" srcId="{AB696930-045F-435C-BE59-90AC4D5E175F}" destId="{F6F5AC19-2F7E-42E7-B748-C90F0341D0A7}" srcOrd="2" destOrd="0" presId="urn:microsoft.com/office/officeart/2016/7/layout/LinearArrowProcessNumbered"/>
    <dgm:cxn modelId="{35F6D5BA-C422-4FFD-B1FE-A338DCAC3773}" type="presParOf" srcId="{AB696930-045F-435C-BE59-90AC4D5E175F}" destId="{0EE604A6-741F-409B-B072-88D334BBCB34}" srcOrd="3" destOrd="0" presId="urn:microsoft.com/office/officeart/2016/7/layout/LinearArrowProcessNumbered"/>
    <dgm:cxn modelId="{37E451C7-B457-426D-A29E-24261868A7FA}" type="presParOf" srcId="{4D571A40-A001-4DCD-A621-4A87CED7D4B4}" destId="{356AB94C-7D89-40B9-B86D-2E0D31392F1A}" srcOrd="2" destOrd="0" presId="urn:microsoft.com/office/officeart/2016/7/layout/LinearArrowProcessNumbered"/>
    <dgm:cxn modelId="{1EDA4409-E456-40A0-AF9F-AE1E9570B0DE}" type="presParOf" srcId="{7DE68E3E-B3C3-4B8C-9FB7-B6F7971E85F2}" destId="{FB0331B0-8EE8-4390-9554-E3C365489FD3}" srcOrd="1" destOrd="0" presId="urn:microsoft.com/office/officeart/2016/7/layout/LinearArrowProcessNumbered"/>
    <dgm:cxn modelId="{BDA9B1EC-0687-4ECC-A03E-6E8BFC76DEB5}" type="presParOf" srcId="{7DE68E3E-B3C3-4B8C-9FB7-B6F7971E85F2}" destId="{DDA51F9D-DF82-4642-9815-8DED9BB162BD}" srcOrd="2" destOrd="0" presId="urn:microsoft.com/office/officeart/2016/7/layout/LinearArrowProcessNumbered"/>
    <dgm:cxn modelId="{86DA1E38-6A9F-449C-BD15-B86FED38E317}" type="presParOf" srcId="{DDA51F9D-DF82-4642-9815-8DED9BB162BD}" destId="{5C77621F-00F1-43CF-B39D-6C33F7369F19}" srcOrd="0" destOrd="0" presId="urn:microsoft.com/office/officeart/2016/7/layout/LinearArrowProcessNumbered"/>
    <dgm:cxn modelId="{F394FF57-4A5A-416E-87DA-595F0615B200}" type="presParOf" srcId="{DDA51F9D-DF82-4642-9815-8DED9BB162BD}" destId="{9349B40A-FD03-4D26-9A45-B15CA94F0802}" srcOrd="1" destOrd="0" presId="urn:microsoft.com/office/officeart/2016/7/layout/LinearArrowProcessNumbered"/>
    <dgm:cxn modelId="{E626B688-9D88-4538-B455-B2A390C47831}" type="presParOf" srcId="{9349B40A-FD03-4D26-9A45-B15CA94F0802}" destId="{34A0EA0C-92C4-4C1A-A65B-236927D98EB0}" srcOrd="0" destOrd="0" presId="urn:microsoft.com/office/officeart/2016/7/layout/LinearArrowProcessNumbered"/>
    <dgm:cxn modelId="{13D19017-15BF-47DC-87BD-F1605953ED02}" type="presParOf" srcId="{9349B40A-FD03-4D26-9A45-B15CA94F0802}" destId="{16F3217C-B64B-4989-9120-EE8DD73335DC}" srcOrd="1" destOrd="0" presId="urn:microsoft.com/office/officeart/2016/7/layout/LinearArrowProcessNumbered"/>
    <dgm:cxn modelId="{EBB9D3C3-9FBC-40BA-8E78-F4F7B0074D9A}" type="presParOf" srcId="{9349B40A-FD03-4D26-9A45-B15CA94F0802}" destId="{5B4CCC1F-2372-4A9E-A2C5-AF70B570C0B2}" srcOrd="2" destOrd="0" presId="urn:microsoft.com/office/officeart/2016/7/layout/LinearArrowProcessNumbered"/>
    <dgm:cxn modelId="{180F8DD4-73C5-4856-BBB2-82ECE1A8939C}" type="presParOf" srcId="{9349B40A-FD03-4D26-9A45-B15CA94F0802}" destId="{160D32A5-7AFB-4380-BC9E-850ED4C17FF7}" srcOrd="3" destOrd="0" presId="urn:microsoft.com/office/officeart/2016/7/layout/LinearArrowProcessNumbered"/>
    <dgm:cxn modelId="{EB2B4B44-04D4-4269-9BFE-5B209742B949}" type="presParOf" srcId="{DDA51F9D-DF82-4642-9815-8DED9BB162BD}" destId="{70166015-28E8-4B1D-ADA6-4A3E65B2453D}" srcOrd="2" destOrd="0" presId="urn:microsoft.com/office/officeart/2016/7/layout/LinearArrowProcessNumbered"/>
    <dgm:cxn modelId="{9A55D908-DA15-4E6F-8905-B131ACDF5722}" type="presParOf" srcId="{7DE68E3E-B3C3-4B8C-9FB7-B6F7971E85F2}" destId="{DAE8455D-2D06-495B-9199-A4A0F21B0949}" srcOrd="3" destOrd="0" presId="urn:microsoft.com/office/officeart/2016/7/layout/LinearArrowProcessNumbered"/>
    <dgm:cxn modelId="{AF9C5FB3-6B40-4EF3-9E88-063B38476BB6}" type="presParOf" srcId="{7DE68E3E-B3C3-4B8C-9FB7-B6F7971E85F2}" destId="{858A07A5-3A1C-4F92-82C0-8D7949DACDE2}" srcOrd="4" destOrd="0" presId="urn:microsoft.com/office/officeart/2016/7/layout/LinearArrowProcessNumbered"/>
    <dgm:cxn modelId="{A7E734C0-A94B-4842-BD36-24212D130A1C}" type="presParOf" srcId="{858A07A5-3A1C-4F92-82C0-8D7949DACDE2}" destId="{31222744-9BC9-4837-A0AC-165043CCC7D8}" srcOrd="0" destOrd="0" presId="urn:microsoft.com/office/officeart/2016/7/layout/LinearArrowProcessNumbered"/>
    <dgm:cxn modelId="{1112C2DD-7F62-4657-A9F3-774EE7C18C72}" type="presParOf" srcId="{858A07A5-3A1C-4F92-82C0-8D7949DACDE2}" destId="{88ABF6D6-D477-455C-BCEE-B1506E22869A}" srcOrd="1" destOrd="0" presId="urn:microsoft.com/office/officeart/2016/7/layout/LinearArrowProcessNumbered"/>
    <dgm:cxn modelId="{E26170AE-5EBC-4E09-B342-DC64C3BEEDC5}" type="presParOf" srcId="{88ABF6D6-D477-455C-BCEE-B1506E22869A}" destId="{293DC0EC-82C4-4C9A-9DF1-F743F16B660C}" srcOrd="0" destOrd="0" presId="urn:microsoft.com/office/officeart/2016/7/layout/LinearArrowProcessNumbered"/>
    <dgm:cxn modelId="{26B5E4DE-6B48-4737-A0FB-3513136942D9}" type="presParOf" srcId="{88ABF6D6-D477-455C-BCEE-B1506E22869A}" destId="{B47A4929-9B98-4786-9916-8EEA660DA924}" srcOrd="1" destOrd="0" presId="urn:microsoft.com/office/officeart/2016/7/layout/LinearArrowProcessNumbered"/>
    <dgm:cxn modelId="{7F061A08-4F5C-4819-BB0A-8869A53676A3}" type="presParOf" srcId="{88ABF6D6-D477-455C-BCEE-B1506E22869A}" destId="{BF24B1EB-660B-4735-908D-2263ACB10780}" srcOrd="2" destOrd="0" presId="urn:microsoft.com/office/officeart/2016/7/layout/LinearArrowProcessNumbered"/>
    <dgm:cxn modelId="{C4BB896A-08EA-4759-AE43-9ACAA4281D48}" type="presParOf" srcId="{88ABF6D6-D477-455C-BCEE-B1506E22869A}" destId="{07F33686-BB1E-4366-B0D4-900EF6243F31}" srcOrd="3" destOrd="0" presId="urn:microsoft.com/office/officeart/2016/7/layout/LinearArrowProcessNumbered"/>
    <dgm:cxn modelId="{9202E313-5F29-4146-8AFA-5CA417F4551C}" type="presParOf" srcId="{858A07A5-3A1C-4F92-82C0-8D7949DACDE2}" destId="{B8A86DEF-519B-47A3-B250-0CAEEDCB0D83}" srcOrd="2" destOrd="0" presId="urn:microsoft.com/office/officeart/2016/7/layout/LinearArrowProcessNumbered"/>
    <dgm:cxn modelId="{51D0BB24-FC9D-4A85-8C1D-5F36431350A5}" type="presParOf" srcId="{7DE68E3E-B3C3-4B8C-9FB7-B6F7971E85F2}" destId="{BABF6113-210A-4AB2-B8B0-78B133AF9E76}" srcOrd="5" destOrd="0" presId="urn:microsoft.com/office/officeart/2016/7/layout/LinearArrowProcessNumbered"/>
    <dgm:cxn modelId="{41EE20C6-960B-41A3-8369-72B83DDC8C43}" type="presParOf" srcId="{7DE68E3E-B3C3-4B8C-9FB7-B6F7971E85F2}" destId="{D7676EF9-A086-427E-96CB-2A701EF7D7AF}" srcOrd="6" destOrd="0" presId="urn:microsoft.com/office/officeart/2016/7/layout/LinearArrowProcessNumbered"/>
    <dgm:cxn modelId="{108611A7-0040-418E-8F3C-D04EADDEBB77}" type="presParOf" srcId="{D7676EF9-A086-427E-96CB-2A701EF7D7AF}" destId="{15920E0F-FCBF-4FFC-9616-5F4280F16784}" srcOrd="0" destOrd="0" presId="urn:microsoft.com/office/officeart/2016/7/layout/LinearArrowProcessNumbered"/>
    <dgm:cxn modelId="{4E8594B4-639B-4BF9-A12D-6A7E55394AA1}" type="presParOf" srcId="{D7676EF9-A086-427E-96CB-2A701EF7D7AF}" destId="{E7851B28-901E-4D21-819F-18D305560BFD}" srcOrd="1" destOrd="0" presId="urn:microsoft.com/office/officeart/2016/7/layout/LinearArrowProcessNumbered"/>
    <dgm:cxn modelId="{D1A667BA-1AB0-4D05-941D-FDDC9FCE17D3}" type="presParOf" srcId="{E7851B28-901E-4D21-819F-18D305560BFD}" destId="{B9A2899F-88A0-43C0-8A34-36218D7EA386}" srcOrd="0" destOrd="0" presId="urn:microsoft.com/office/officeart/2016/7/layout/LinearArrowProcessNumbered"/>
    <dgm:cxn modelId="{39D75E59-45CB-4A6D-BA2D-8ECE06A0A041}" type="presParOf" srcId="{E7851B28-901E-4D21-819F-18D305560BFD}" destId="{AC6AF659-E905-4AD7-A129-65924CE032B5}" srcOrd="1" destOrd="0" presId="urn:microsoft.com/office/officeart/2016/7/layout/LinearArrowProcessNumbered"/>
    <dgm:cxn modelId="{F45480B1-1CE6-4E99-BB2D-143CC6A38673}" type="presParOf" srcId="{E7851B28-901E-4D21-819F-18D305560BFD}" destId="{098322F5-8385-4059-8E59-7EB0FACB75B8}" srcOrd="2" destOrd="0" presId="urn:microsoft.com/office/officeart/2016/7/layout/LinearArrowProcessNumbered"/>
    <dgm:cxn modelId="{A2A4B978-2265-4567-9AA4-5857E03C5EE6}" type="presParOf" srcId="{E7851B28-901E-4D21-819F-18D305560BFD}" destId="{FADAAECB-C302-471B-83B7-B299A92E14B3}" srcOrd="3" destOrd="0" presId="urn:microsoft.com/office/officeart/2016/7/layout/LinearArrowProcessNumbered"/>
    <dgm:cxn modelId="{CC8DC7DD-7EB0-47DD-BF2B-8884DAF8C08A}" type="presParOf" srcId="{D7676EF9-A086-427E-96CB-2A701EF7D7AF}" destId="{21212DBE-FDB2-4D4F-AF99-5DE0A0129FAE}" srcOrd="2" destOrd="0" presId="urn:microsoft.com/office/officeart/2016/7/layout/LinearArrowProcessNumbered"/>
    <dgm:cxn modelId="{56357C19-C589-4D5A-B310-5326074DF0DB}" type="presParOf" srcId="{7DE68E3E-B3C3-4B8C-9FB7-B6F7971E85F2}" destId="{78569401-5456-4B0F-9EF3-458F5DD6409F}" srcOrd="7" destOrd="0" presId="urn:microsoft.com/office/officeart/2016/7/layout/LinearArrowProcessNumbered"/>
    <dgm:cxn modelId="{A19A55FB-6AE2-4DB9-B3AC-1D71AD6CC87D}" type="presParOf" srcId="{7DE68E3E-B3C3-4B8C-9FB7-B6F7971E85F2}" destId="{9C1EA9EF-9F7B-443A-9153-7FEF76F50F3D}" srcOrd="8" destOrd="0" presId="urn:microsoft.com/office/officeart/2016/7/layout/LinearArrowProcessNumbered"/>
    <dgm:cxn modelId="{92FB1F99-7CC6-43E3-B82C-D0FF362D5D22}" type="presParOf" srcId="{9C1EA9EF-9F7B-443A-9153-7FEF76F50F3D}" destId="{CCF63C46-A508-49C6-9583-C58AE2D814A0}" srcOrd="0" destOrd="0" presId="urn:microsoft.com/office/officeart/2016/7/layout/LinearArrowProcessNumbered"/>
    <dgm:cxn modelId="{5CF7A27B-CA72-4B73-94D1-F5E82A417D7F}" type="presParOf" srcId="{9C1EA9EF-9F7B-443A-9153-7FEF76F50F3D}" destId="{9DBAED7D-C601-47BD-BCF9-E4F05041EC04}" srcOrd="1" destOrd="0" presId="urn:microsoft.com/office/officeart/2016/7/layout/LinearArrowProcessNumbered"/>
    <dgm:cxn modelId="{810E387C-9F39-4905-A693-C07FBAF63D09}" type="presParOf" srcId="{9DBAED7D-C601-47BD-BCF9-E4F05041EC04}" destId="{5140ED5D-CCF7-42D5-B39D-F684FF912517}" srcOrd="0" destOrd="0" presId="urn:microsoft.com/office/officeart/2016/7/layout/LinearArrowProcessNumbered"/>
    <dgm:cxn modelId="{63090A0D-1128-4D28-BC33-B91EE8F7CC02}" type="presParOf" srcId="{9DBAED7D-C601-47BD-BCF9-E4F05041EC04}" destId="{1D8FFAA4-D9C1-4CBC-97CB-7EB91CDEAB6B}" srcOrd="1" destOrd="0" presId="urn:microsoft.com/office/officeart/2016/7/layout/LinearArrowProcessNumbered"/>
    <dgm:cxn modelId="{55D66228-16BC-4924-8A59-F518666ECF5B}" type="presParOf" srcId="{9DBAED7D-C601-47BD-BCF9-E4F05041EC04}" destId="{DE769EDF-7EC8-4430-B94A-3B96E4FCD32F}" srcOrd="2" destOrd="0" presId="urn:microsoft.com/office/officeart/2016/7/layout/LinearArrowProcessNumbered"/>
    <dgm:cxn modelId="{4FF5F664-F8F8-460C-A0AE-7E53FB8F60AE}" type="presParOf" srcId="{9DBAED7D-C601-47BD-BCF9-E4F05041EC04}" destId="{C3249695-21F8-43E1-8829-350E34205ED5}" srcOrd="3" destOrd="0" presId="urn:microsoft.com/office/officeart/2016/7/layout/LinearArrowProcessNumbered"/>
    <dgm:cxn modelId="{B321D6F0-19EE-4090-A697-B3D73ECBE3B6}" type="presParOf" srcId="{9C1EA9EF-9F7B-443A-9153-7FEF76F50F3D}" destId="{9A34B991-0455-40FB-80B7-3FCBCD515F1D}" srcOrd="2" destOrd="0" presId="urn:microsoft.com/office/officeart/2016/7/layout/LinearArrowProcessNumbered"/>
    <dgm:cxn modelId="{FCF16FFE-FF6A-47A2-BF9E-3FA414C1B274}" type="presParOf" srcId="{7DE68E3E-B3C3-4B8C-9FB7-B6F7971E85F2}" destId="{C75D62D6-CF9A-4664-B3C1-D467B9B4E3A3}" srcOrd="9" destOrd="0" presId="urn:microsoft.com/office/officeart/2016/7/layout/LinearArrowProcessNumbered"/>
    <dgm:cxn modelId="{9BBEE876-0167-46CF-8AD9-A00B90F2F99D}" type="presParOf" srcId="{7DE68E3E-B3C3-4B8C-9FB7-B6F7971E85F2}" destId="{7FC0CCB0-1B11-4FE0-A92A-1442D10F0F5A}" srcOrd="10" destOrd="0" presId="urn:microsoft.com/office/officeart/2016/7/layout/LinearArrowProcessNumbered"/>
    <dgm:cxn modelId="{F876E93D-898C-45EB-8FA3-D918F0F6243D}" type="presParOf" srcId="{7FC0CCB0-1B11-4FE0-A92A-1442D10F0F5A}" destId="{59926B47-BE8E-4631-B449-080AB5A18359}" srcOrd="0" destOrd="0" presId="urn:microsoft.com/office/officeart/2016/7/layout/LinearArrowProcessNumbered"/>
    <dgm:cxn modelId="{0EE98DF5-90B2-4DDC-B79A-6F62D17A79A7}" type="presParOf" srcId="{7FC0CCB0-1B11-4FE0-A92A-1442D10F0F5A}" destId="{FD69B89C-E613-4692-A095-AF1ACC82BC21}" srcOrd="1" destOrd="0" presId="urn:microsoft.com/office/officeart/2016/7/layout/LinearArrowProcessNumbered"/>
    <dgm:cxn modelId="{855303E4-5D6A-480F-8B32-257570FE79B4}" type="presParOf" srcId="{FD69B89C-E613-4692-A095-AF1ACC82BC21}" destId="{B1446AAF-BE51-4F1C-BB21-978B5C7D5BD2}" srcOrd="0" destOrd="0" presId="urn:microsoft.com/office/officeart/2016/7/layout/LinearArrowProcessNumbered"/>
    <dgm:cxn modelId="{C148E6DD-E5A3-4752-A3C3-F0B4A78791EC}" type="presParOf" srcId="{FD69B89C-E613-4692-A095-AF1ACC82BC21}" destId="{A89C2C97-C797-43BE-A578-B04259D250FD}" srcOrd="1" destOrd="0" presId="urn:microsoft.com/office/officeart/2016/7/layout/LinearArrowProcessNumbered"/>
    <dgm:cxn modelId="{A48EABBD-D0CD-4128-ACBF-296FB2BA608E}" type="presParOf" srcId="{FD69B89C-E613-4692-A095-AF1ACC82BC21}" destId="{FA71988D-E09B-4AF4-9868-3837319D5134}" srcOrd="2" destOrd="0" presId="urn:microsoft.com/office/officeart/2016/7/layout/LinearArrowProcessNumbered"/>
    <dgm:cxn modelId="{F08FEF5D-FADB-4EC9-972E-B88E24E8EF67}" type="presParOf" srcId="{FD69B89C-E613-4692-A095-AF1ACC82BC21}" destId="{29508F03-FC3F-4EC1-901F-6196E277FBD5}" srcOrd="3" destOrd="0" presId="urn:microsoft.com/office/officeart/2016/7/layout/LinearArrowProcessNumbered"/>
    <dgm:cxn modelId="{DBB4E28A-307F-4BA8-BB7B-BC4960FA9EDC}" type="presParOf" srcId="{7FC0CCB0-1B11-4FE0-A92A-1442D10F0F5A}" destId="{3624117D-E8A0-4EB7-83DC-67F6052E0DD9}" srcOrd="2" destOrd="0" presId="urn:microsoft.com/office/officeart/2016/7/layout/LinearArrowProcessNumbered"/>
    <dgm:cxn modelId="{274D4E54-1C77-4C4E-8675-49EDBEEBDBC6}" type="presParOf" srcId="{7DE68E3E-B3C3-4B8C-9FB7-B6F7971E85F2}" destId="{59DAA6CE-9D26-45F9-83F4-4290E6AED723}" srcOrd="11" destOrd="0" presId="urn:microsoft.com/office/officeart/2016/7/layout/LinearArrowProcessNumbered"/>
    <dgm:cxn modelId="{248BE227-8634-4538-8198-9E31AE24039B}" type="presParOf" srcId="{7DE68E3E-B3C3-4B8C-9FB7-B6F7971E85F2}" destId="{97D1F6A2-78B1-4889-B353-5685DA7A2857}" srcOrd="12" destOrd="0" presId="urn:microsoft.com/office/officeart/2016/7/layout/LinearArrowProcessNumbered"/>
    <dgm:cxn modelId="{14171ED2-0BF8-422B-8F28-F159DABA00BD}" type="presParOf" srcId="{97D1F6A2-78B1-4889-B353-5685DA7A2857}" destId="{584A7D87-C05B-4B47-B33D-9A1766F3EE08}" srcOrd="0" destOrd="0" presId="urn:microsoft.com/office/officeart/2016/7/layout/LinearArrowProcessNumbered"/>
    <dgm:cxn modelId="{B893F560-DB61-4086-A0A3-7873CD97B0C6}" type="presParOf" srcId="{97D1F6A2-78B1-4889-B353-5685DA7A2857}" destId="{E7A4CB6C-49E2-4582-9667-5F34DA86FC22}" srcOrd="1" destOrd="0" presId="urn:microsoft.com/office/officeart/2016/7/layout/LinearArrowProcessNumbered"/>
    <dgm:cxn modelId="{1A839896-BB82-414E-9D1A-0AF8DCB23E03}" type="presParOf" srcId="{E7A4CB6C-49E2-4582-9667-5F34DA86FC22}" destId="{270286C8-9DC2-48C4-B47F-949AD6CC3104}" srcOrd="0" destOrd="0" presId="urn:microsoft.com/office/officeart/2016/7/layout/LinearArrowProcessNumbered"/>
    <dgm:cxn modelId="{95E31F2D-5F17-47F4-AEF8-6EA4DE7F5285}" type="presParOf" srcId="{E7A4CB6C-49E2-4582-9667-5F34DA86FC22}" destId="{D5C6DB66-B689-4C2F-9BD3-04E46C12AE7D}" srcOrd="1" destOrd="0" presId="urn:microsoft.com/office/officeart/2016/7/layout/LinearArrowProcessNumbered"/>
    <dgm:cxn modelId="{40A7295D-2FC5-4805-9796-715A18D4AF88}" type="presParOf" srcId="{E7A4CB6C-49E2-4582-9667-5F34DA86FC22}" destId="{57E9180D-C6B2-41B0-ABB6-4D2848F04D74}" srcOrd="2" destOrd="0" presId="urn:microsoft.com/office/officeart/2016/7/layout/LinearArrowProcessNumbered"/>
    <dgm:cxn modelId="{4267C307-C4A5-4754-A140-A43215D2A06A}" type="presParOf" srcId="{E7A4CB6C-49E2-4582-9667-5F34DA86FC22}" destId="{B8109E38-E58E-44FD-AE72-BFA03DF48300}" srcOrd="3" destOrd="0" presId="urn:microsoft.com/office/officeart/2016/7/layout/LinearArrowProcessNumbered"/>
    <dgm:cxn modelId="{6FA202B1-8AF9-4D1F-BF84-EE567C040F4C}" type="presParOf" srcId="{97D1F6A2-78B1-4889-B353-5685DA7A2857}" destId="{D623AA67-7D5A-48DD-B452-43A8B8EF6483}" srcOrd="2" destOrd="0" presId="urn:microsoft.com/office/officeart/2016/7/layout/LinearArrow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87DC39C-E77B-4073-8C40-6AEC3474F998}" type="doc">
      <dgm:prSet loTypeId="urn:microsoft.com/office/officeart/2005/8/layout/default" loCatId="list" qsTypeId="urn:microsoft.com/office/officeart/2005/8/quickstyle/simple4" qsCatId="simple" csTypeId="urn:microsoft.com/office/officeart/2005/8/colors/colorful5" csCatId="colorful" phldr="1"/>
      <dgm:spPr/>
      <dgm:t>
        <a:bodyPr/>
        <a:lstStyle/>
        <a:p>
          <a:endParaRPr lang="en-US"/>
        </a:p>
      </dgm:t>
    </dgm:pt>
    <dgm:pt modelId="{CA632C53-1DCE-4CCF-8E8F-D185C050E03A}">
      <dgm:prSet custT="1"/>
      <dgm:spPr/>
      <dgm:t>
        <a:bodyPr/>
        <a:lstStyle/>
        <a:p>
          <a:r>
            <a:rPr lang="en-US" sz="1400" dirty="0"/>
            <a:t>Create the </a:t>
          </a:r>
          <a:r>
            <a:rPr lang="en-US" sz="1400" dirty="0" err="1"/>
            <a:t>load_csv</a:t>
          </a:r>
          <a:r>
            <a:rPr lang="en-US" sz="1400" dirty="0"/>
            <a:t> function to read and store data that takes filename as an argument.</a:t>
          </a:r>
        </a:p>
      </dgm:t>
    </dgm:pt>
    <dgm:pt modelId="{F91EC0AB-FA37-41F2-B4A2-B367025BF8EC}" type="parTrans" cxnId="{866A3879-D15A-44DE-BD2B-6C4ECCB2EE87}">
      <dgm:prSet/>
      <dgm:spPr/>
      <dgm:t>
        <a:bodyPr/>
        <a:lstStyle/>
        <a:p>
          <a:endParaRPr lang="en-US"/>
        </a:p>
      </dgm:t>
    </dgm:pt>
    <dgm:pt modelId="{2D828105-24A0-4E6F-BFC7-57DC8A0B3DAA}" type="sibTrans" cxnId="{866A3879-D15A-44DE-BD2B-6C4ECCB2EE87}">
      <dgm:prSet/>
      <dgm:spPr/>
      <dgm:t>
        <a:bodyPr/>
        <a:lstStyle/>
        <a:p>
          <a:endParaRPr lang="en-US"/>
        </a:p>
      </dgm:t>
    </dgm:pt>
    <dgm:pt modelId="{310CE224-8F2C-4902-875B-C3A0A98E10E8}">
      <dgm:prSet custT="1"/>
      <dgm:spPr/>
      <dgm:t>
        <a:bodyPr/>
        <a:lstStyle/>
        <a:p>
          <a:r>
            <a:rPr lang="en-US" sz="1200" dirty="0"/>
            <a:t>Create the Inventory class which is responsible for managing and querying the inventory. It has methods to load data from CSV files, query items based on manufacturer and item type, and initialize the inventory dictionary.</a:t>
          </a:r>
        </a:p>
      </dgm:t>
    </dgm:pt>
    <dgm:pt modelId="{ADC881C4-B4C2-4710-BAAD-E42987071B9F}" type="parTrans" cxnId="{716EFB4A-2C7B-440F-B629-E437017F0B61}">
      <dgm:prSet/>
      <dgm:spPr/>
      <dgm:t>
        <a:bodyPr/>
        <a:lstStyle/>
        <a:p>
          <a:endParaRPr lang="en-US"/>
        </a:p>
      </dgm:t>
    </dgm:pt>
    <dgm:pt modelId="{66BA26CB-5EE4-463E-9C91-7688C9BA619B}" type="sibTrans" cxnId="{716EFB4A-2C7B-440F-B629-E437017F0B61}">
      <dgm:prSet/>
      <dgm:spPr/>
      <dgm:t>
        <a:bodyPr/>
        <a:lstStyle/>
        <a:p>
          <a:endParaRPr lang="en-US"/>
        </a:p>
      </dgm:t>
    </dgm:pt>
    <dgm:pt modelId="{8D7A012C-4A39-4FE7-9474-F9A9B124528E}">
      <dgm:prSet custT="1"/>
      <dgm:spPr/>
      <dgm:t>
        <a:bodyPr/>
        <a:lstStyle/>
        <a:p>
          <a:r>
            <a:rPr lang="en-US" sz="1200" dirty="0"/>
            <a:t>Define </a:t>
          </a:r>
          <a:r>
            <a:rPr lang="en-US" sz="1200" dirty="0" err="1"/>
            <a:t>query_item</a:t>
          </a:r>
          <a:r>
            <a:rPr lang="en-US" sz="1200" dirty="0"/>
            <a:t>. This method takes a manufacturer and an </a:t>
          </a:r>
          <a:r>
            <a:rPr lang="en-US" sz="1200" dirty="0" err="1"/>
            <a:t>item_type</a:t>
          </a:r>
          <a:r>
            <a:rPr lang="en-US" sz="1200" dirty="0"/>
            <a:t> as inputs and returns a list of matching items based on certain conditions, such as manufacturer name, item type, service date, and damage status.</a:t>
          </a:r>
        </a:p>
      </dgm:t>
    </dgm:pt>
    <dgm:pt modelId="{B3F497EA-9EA5-48FF-A50B-BAAD54F8FA7F}" type="parTrans" cxnId="{159D73BB-0CFE-4837-A836-B9E7190F0415}">
      <dgm:prSet/>
      <dgm:spPr/>
      <dgm:t>
        <a:bodyPr/>
        <a:lstStyle/>
        <a:p>
          <a:endParaRPr lang="en-US"/>
        </a:p>
      </dgm:t>
    </dgm:pt>
    <dgm:pt modelId="{7F094263-54EA-48FF-9F3E-3E0FFFAD9BE9}" type="sibTrans" cxnId="{159D73BB-0CFE-4837-A836-B9E7190F0415}">
      <dgm:prSet/>
      <dgm:spPr/>
      <dgm:t>
        <a:bodyPr/>
        <a:lstStyle/>
        <a:p>
          <a:endParaRPr lang="en-US"/>
        </a:p>
      </dgm:t>
    </dgm:pt>
    <dgm:pt modelId="{27DDE7F1-437F-4451-83A8-8BA633226FC5}">
      <dgm:prSet custT="1"/>
      <dgm:spPr/>
      <dgm:t>
        <a:bodyPr/>
        <a:lstStyle/>
        <a:p>
          <a:endParaRPr lang="en-US" sz="1400" dirty="0"/>
        </a:p>
        <a:p>
          <a:r>
            <a:rPr lang="en-US" sz="1400" dirty="0"/>
            <a:t>Define </a:t>
          </a:r>
          <a:r>
            <a:rPr lang="en-US" sz="1400" dirty="0" err="1"/>
            <a:t>sort_by_price</a:t>
          </a:r>
          <a:r>
            <a:rPr lang="en-US" sz="1400" dirty="0"/>
            <a:t> Function: This function takes an item as input and returns the price of that item. It's used as a key function for sorting items by price.</a:t>
          </a:r>
        </a:p>
      </dgm:t>
    </dgm:pt>
    <dgm:pt modelId="{C9602512-FE3D-44DA-9341-16D49A477F81}" type="parTrans" cxnId="{7BE330FA-DDB6-4F47-82D3-17835DA09EC1}">
      <dgm:prSet/>
      <dgm:spPr/>
      <dgm:t>
        <a:bodyPr/>
        <a:lstStyle/>
        <a:p>
          <a:endParaRPr lang="en-US"/>
        </a:p>
      </dgm:t>
    </dgm:pt>
    <dgm:pt modelId="{3764D0A7-2B87-4CC3-842E-476F0DAADE6B}" type="sibTrans" cxnId="{7BE330FA-DDB6-4F47-82D3-17835DA09EC1}">
      <dgm:prSet/>
      <dgm:spPr/>
      <dgm:t>
        <a:bodyPr/>
        <a:lstStyle/>
        <a:p>
          <a:endParaRPr lang="en-US"/>
        </a:p>
      </dgm:t>
    </dgm:pt>
    <dgm:pt modelId="{902FB352-916E-43C7-A477-D7E70B500E82}">
      <dgm:prSet custT="1"/>
      <dgm:spPr/>
      <dgm:t>
        <a:bodyPr/>
        <a:lstStyle/>
        <a:p>
          <a:r>
            <a:rPr lang="en-US" sz="1400" dirty="0"/>
            <a:t>Define main Function: This is the main function that interacts with the user. </a:t>
          </a:r>
        </a:p>
      </dgm:t>
    </dgm:pt>
    <dgm:pt modelId="{9CA625BB-C6EA-48C3-8AA9-1DABD5EEBECD}" type="parTrans" cxnId="{2B8E9EF2-4537-4E2C-A401-D747047A4F2E}">
      <dgm:prSet/>
      <dgm:spPr/>
      <dgm:t>
        <a:bodyPr/>
        <a:lstStyle/>
        <a:p>
          <a:endParaRPr lang="en-US"/>
        </a:p>
      </dgm:t>
    </dgm:pt>
    <dgm:pt modelId="{7A6A75A6-76D2-41AE-948E-E8612154B481}" type="sibTrans" cxnId="{2B8E9EF2-4537-4E2C-A401-D747047A4F2E}">
      <dgm:prSet/>
      <dgm:spPr/>
      <dgm:t>
        <a:bodyPr/>
        <a:lstStyle/>
        <a:p>
          <a:endParaRPr lang="en-US"/>
        </a:p>
      </dgm:t>
    </dgm:pt>
    <dgm:pt modelId="{6A810CD9-0391-4B44-B9AB-3B95442047F7}">
      <dgm:prSet custT="1"/>
      <dgm:spPr/>
      <dgm:t>
        <a:bodyPr/>
        <a:lstStyle/>
        <a:p>
          <a:endParaRPr lang="en-US" sz="1400" dirty="0"/>
        </a:p>
        <a:p>
          <a:r>
            <a:rPr lang="en-US" sz="1400" dirty="0"/>
            <a:t>Main Execution: The script checks if the code is being run as the main program (__name__ == "__main__") and calls the main function to start the user interaction.</a:t>
          </a:r>
        </a:p>
      </dgm:t>
    </dgm:pt>
    <dgm:pt modelId="{046B5DBA-A882-4EC3-A752-0739B3198D73}" type="parTrans" cxnId="{4E70FE7A-1E89-414B-A2B4-CAC6E1D26FEC}">
      <dgm:prSet/>
      <dgm:spPr/>
      <dgm:t>
        <a:bodyPr/>
        <a:lstStyle/>
        <a:p>
          <a:endParaRPr lang="en-US"/>
        </a:p>
      </dgm:t>
    </dgm:pt>
    <dgm:pt modelId="{EA53E742-3B07-48F8-B4A9-ABA8ACEA15C2}" type="sibTrans" cxnId="{4E70FE7A-1E89-414B-A2B4-CAC6E1D26FEC}">
      <dgm:prSet/>
      <dgm:spPr/>
      <dgm:t>
        <a:bodyPr/>
        <a:lstStyle/>
        <a:p>
          <a:endParaRPr lang="en-US"/>
        </a:p>
      </dgm:t>
    </dgm:pt>
    <dgm:pt modelId="{56F25783-A15C-41A1-B5EC-240CDC05D5B4}" type="pres">
      <dgm:prSet presAssocID="{787DC39C-E77B-4073-8C40-6AEC3474F998}" presName="diagram" presStyleCnt="0">
        <dgm:presLayoutVars>
          <dgm:dir/>
          <dgm:resizeHandles val="exact"/>
        </dgm:presLayoutVars>
      </dgm:prSet>
      <dgm:spPr/>
    </dgm:pt>
    <dgm:pt modelId="{60B6DFA7-E255-4621-99B7-507694B43ACD}" type="pres">
      <dgm:prSet presAssocID="{CA632C53-1DCE-4CCF-8E8F-D185C050E03A}" presName="node" presStyleLbl="node1" presStyleIdx="0" presStyleCnt="6">
        <dgm:presLayoutVars>
          <dgm:bulletEnabled val="1"/>
        </dgm:presLayoutVars>
      </dgm:prSet>
      <dgm:spPr/>
    </dgm:pt>
    <dgm:pt modelId="{4C6D8C7F-0EF2-44DE-8495-3803221B44F5}" type="pres">
      <dgm:prSet presAssocID="{2D828105-24A0-4E6F-BFC7-57DC8A0B3DAA}" presName="sibTrans" presStyleCnt="0"/>
      <dgm:spPr/>
    </dgm:pt>
    <dgm:pt modelId="{34714C1F-1027-4412-8C79-341E5C824F5D}" type="pres">
      <dgm:prSet presAssocID="{310CE224-8F2C-4902-875B-C3A0A98E10E8}" presName="node" presStyleLbl="node1" presStyleIdx="1" presStyleCnt="6">
        <dgm:presLayoutVars>
          <dgm:bulletEnabled val="1"/>
        </dgm:presLayoutVars>
      </dgm:prSet>
      <dgm:spPr/>
    </dgm:pt>
    <dgm:pt modelId="{416A7852-A7C6-4D37-B40A-27DD0FE2F8C6}" type="pres">
      <dgm:prSet presAssocID="{66BA26CB-5EE4-463E-9C91-7688C9BA619B}" presName="sibTrans" presStyleCnt="0"/>
      <dgm:spPr/>
    </dgm:pt>
    <dgm:pt modelId="{24C439D2-7356-41F6-8D20-4FD3D9A20AC0}" type="pres">
      <dgm:prSet presAssocID="{8D7A012C-4A39-4FE7-9474-F9A9B124528E}" presName="node" presStyleLbl="node1" presStyleIdx="2" presStyleCnt="6">
        <dgm:presLayoutVars>
          <dgm:bulletEnabled val="1"/>
        </dgm:presLayoutVars>
      </dgm:prSet>
      <dgm:spPr/>
    </dgm:pt>
    <dgm:pt modelId="{ECC3F067-31EC-4A68-A959-4380B5D53C5D}" type="pres">
      <dgm:prSet presAssocID="{7F094263-54EA-48FF-9F3E-3E0FFFAD9BE9}" presName="sibTrans" presStyleCnt="0"/>
      <dgm:spPr/>
    </dgm:pt>
    <dgm:pt modelId="{C6C9C895-1483-4DA9-9B86-2C0CE4872728}" type="pres">
      <dgm:prSet presAssocID="{27DDE7F1-437F-4451-83A8-8BA633226FC5}" presName="node" presStyleLbl="node1" presStyleIdx="3" presStyleCnt="6">
        <dgm:presLayoutVars>
          <dgm:bulletEnabled val="1"/>
        </dgm:presLayoutVars>
      </dgm:prSet>
      <dgm:spPr/>
    </dgm:pt>
    <dgm:pt modelId="{1A88FC2C-4D65-4684-AB3C-768D54041150}" type="pres">
      <dgm:prSet presAssocID="{3764D0A7-2B87-4CC3-842E-476F0DAADE6B}" presName="sibTrans" presStyleCnt="0"/>
      <dgm:spPr/>
    </dgm:pt>
    <dgm:pt modelId="{74E6E7DB-3563-4FB5-A902-FCB5E05FE3A4}" type="pres">
      <dgm:prSet presAssocID="{902FB352-916E-43C7-A477-D7E70B500E82}" presName="node" presStyleLbl="node1" presStyleIdx="4" presStyleCnt="6" custLinFactNeighborX="445" custLinFactNeighborY="33971">
        <dgm:presLayoutVars>
          <dgm:bulletEnabled val="1"/>
        </dgm:presLayoutVars>
      </dgm:prSet>
      <dgm:spPr/>
    </dgm:pt>
    <dgm:pt modelId="{0F0B939D-ED0D-41AE-B9BF-AE3BBFFFBB08}" type="pres">
      <dgm:prSet presAssocID="{7A6A75A6-76D2-41AE-948E-E8612154B481}" presName="sibTrans" presStyleCnt="0"/>
      <dgm:spPr/>
    </dgm:pt>
    <dgm:pt modelId="{0969727D-834B-4F51-B0C2-D39C9C3EBFD6}" type="pres">
      <dgm:prSet presAssocID="{6A810CD9-0391-4B44-B9AB-3B95442047F7}" presName="node" presStyleLbl="node1" presStyleIdx="5" presStyleCnt="6">
        <dgm:presLayoutVars>
          <dgm:bulletEnabled val="1"/>
        </dgm:presLayoutVars>
      </dgm:prSet>
      <dgm:spPr/>
    </dgm:pt>
  </dgm:ptLst>
  <dgm:cxnLst>
    <dgm:cxn modelId="{D5E92904-DC20-4E71-947D-A008DFE6C407}" type="presOf" srcId="{310CE224-8F2C-4902-875B-C3A0A98E10E8}" destId="{34714C1F-1027-4412-8C79-341E5C824F5D}" srcOrd="0" destOrd="0" presId="urn:microsoft.com/office/officeart/2005/8/layout/default"/>
    <dgm:cxn modelId="{56861B3B-E9CD-4A28-A725-DA771613349F}" type="presOf" srcId="{CA632C53-1DCE-4CCF-8E8F-D185C050E03A}" destId="{60B6DFA7-E255-4621-99B7-507694B43ACD}" srcOrd="0" destOrd="0" presId="urn:microsoft.com/office/officeart/2005/8/layout/default"/>
    <dgm:cxn modelId="{5A696E5D-7BF2-499D-B82A-46D1045509D5}" type="presOf" srcId="{6A810CD9-0391-4B44-B9AB-3B95442047F7}" destId="{0969727D-834B-4F51-B0C2-D39C9C3EBFD6}" srcOrd="0" destOrd="0" presId="urn:microsoft.com/office/officeart/2005/8/layout/default"/>
    <dgm:cxn modelId="{E4742046-9F47-4A70-91A0-88DF96974CE3}" type="presOf" srcId="{27DDE7F1-437F-4451-83A8-8BA633226FC5}" destId="{C6C9C895-1483-4DA9-9B86-2C0CE4872728}" srcOrd="0" destOrd="0" presId="urn:microsoft.com/office/officeart/2005/8/layout/default"/>
    <dgm:cxn modelId="{716EFB4A-2C7B-440F-B629-E437017F0B61}" srcId="{787DC39C-E77B-4073-8C40-6AEC3474F998}" destId="{310CE224-8F2C-4902-875B-C3A0A98E10E8}" srcOrd="1" destOrd="0" parTransId="{ADC881C4-B4C2-4710-BAAD-E42987071B9F}" sibTransId="{66BA26CB-5EE4-463E-9C91-7688C9BA619B}"/>
    <dgm:cxn modelId="{866A3879-D15A-44DE-BD2B-6C4ECCB2EE87}" srcId="{787DC39C-E77B-4073-8C40-6AEC3474F998}" destId="{CA632C53-1DCE-4CCF-8E8F-D185C050E03A}" srcOrd="0" destOrd="0" parTransId="{F91EC0AB-FA37-41F2-B4A2-B367025BF8EC}" sibTransId="{2D828105-24A0-4E6F-BFC7-57DC8A0B3DAA}"/>
    <dgm:cxn modelId="{4E70FE7A-1E89-414B-A2B4-CAC6E1D26FEC}" srcId="{787DC39C-E77B-4073-8C40-6AEC3474F998}" destId="{6A810CD9-0391-4B44-B9AB-3B95442047F7}" srcOrd="5" destOrd="0" parTransId="{046B5DBA-A882-4EC3-A752-0739B3198D73}" sibTransId="{EA53E742-3B07-48F8-B4A9-ABA8ACEA15C2}"/>
    <dgm:cxn modelId="{E669348F-6810-49B8-BEEA-1AB4B222D5EC}" type="presOf" srcId="{8D7A012C-4A39-4FE7-9474-F9A9B124528E}" destId="{24C439D2-7356-41F6-8D20-4FD3D9A20AC0}" srcOrd="0" destOrd="0" presId="urn:microsoft.com/office/officeart/2005/8/layout/default"/>
    <dgm:cxn modelId="{9D9591B0-7185-444C-ADBD-5BF8FF9401E6}" type="presOf" srcId="{902FB352-916E-43C7-A477-D7E70B500E82}" destId="{74E6E7DB-3563-4FB5-A902-FCB5E05FE3A4}" srcOrd="0" destOrd="0" presId="urn:microsoft.com/office/officeart/2005/8/layout/default"/>
    <dgm:cxn modelId="{159D73BB-0CFE-4837-A836-B9E7190F0415}" srcId="{787DC39C-E77B-4073-8C40-6AEC3474F998}" destId="{8D7A012C-4A39-4FE7-9474-F9A9B124528E}" srcOrd="2" destOrd="0" parTransId="{B3F497EA-9EA5-48FF-A50B-BAAD54F8FA7F}" sibTransId="{7F094263-54EA-48FF-9F3E-3E0FFFAD9BE9}"/>
    <dgm:cxn modelId="{58C021C7-AA66-4B2A-BBC6-4F039CF6B801}" type="presOf" srcId="{787DC39C-E77B-4073-8C40-6AEC3474F998}" destId="{56F25783-A15C-41A1-B5EC-240CDC05D5B4}" srcOrd="0" destOrd="0" presId="urn:microsoft.com/office/officeart/2005/8/layout/default"/>
    <dgm:cxn modelId="{2B8E9EF2-4537-4E2C-A401-D747047A4F2E}" srcId="{787DC39C-E77B-4073-8C40-6AEC3474F998}" destId="{902FB352-916E-43C7-A477-D7E70B500E82}" srcOrd="4" destOrd="0" parTransId="{9CA625BB-C6EA-48C3-8AA9-1DABD5EEBECD}" sibTransId="{7A6A75A6-76D2-41AE-948E-E8612154B481}"/>
    <dgm:cxn modelId="{7BE330FA-DDB6-4F47-82D3-17835DA09EC1}" srcId="{787DC39C-E77B-4073-8C40-6AEC3474F998}" destId="{27DDE7F1-437F-4451-83A8-8BA633226FC5}" srcOrd="3" destOrd="0" parTransId="{C9602512-FE3D-44DA-9341-16D49A477F81}" sibTransId="{3764D0A7-2B87-4CC3-842E-476F0DAADE6B}"/>
    <dgm:cxn modelId="{69B74457-7C4E-433C-A8F6-A04B276380D4}" type="presParOf" srcId="{56F25783-A15C-41A1-B5EC-240CDC05D5B4}" destId="{60B6DFA7-E255-4621-99B7-507694B43ACD}" srcOrd="0" destOrd="0" presId="urn:microsoft.com/office/officeart/2005/8/layout/default"/>
    <dgm:cxn modelId="{D623228C-26CC-4B8D-BB27-B286B00C7168}" type="presParOf" srcId="{56F25783-A15C-41A1-B5EC-240CDC05D5B4}" destId="{4C6D8C7F-0EF2-44DE-8495-3803221B44F5}" srcOrd="1" destOrd="0" presId="urn:microsoft.com/office/officeart/2005/8/layout/default"/>
    <dgm:cxn modelId="{D6CC48AD-CBE9-4B2D-AA58-215B22EA4B5B}" type="presParOf" srcId="{56F25783-A15C-41A1-B5EC-240CDC05D5B4}" destId="{34714C1F-1027-4412-8C79-341E5C824F5D}" srcOrd="2" destOrd="0" presId="urn:microsoft.com/office/officeart/2005/8/layout/default"/>
    <dgm:cxn modelId="{935F0A27-53B8-4106-9658-B74390681CD6}" type="presParOf" srcId="{56F25783-A15C-41A1-B5EC-240CDC05D5B4}" destId="{416A7852-A7C6-4D37-B40A-27DD0FE2F8C6}" srcOrd="3" destOrd="0" presId="urn:microsoft.com/office/officeart/2005/8/layout/default"/>
    <dgm:cxn modelId="{3E840199-484A-4623-AB0B-9642D1BC5AAF}" type="presParOf" srcId="{56F25783-A15C-41A1-B5EC-240CDC05D5B4}" destId="{24C439D2-7356-41F6-8D20-4FD3D9A20AC0}" srcOrd="4" destOrd="0" presId="urn:microsoft.com/office/officeart/2005/8/layout/default"/>
    <dgm:cxn modelId="{E396E1AA-879D-4AA9-A4E3-272DD656CD28}" type="presParOf" srcId="{56F25783-A15C-41A1-B5EC-240CDC05D5B4}" destId="{ECC3F067-31EC-4A68-A959-4380B5D53C5D}" srcOrd="5" destOrd="0" presId="urn:microsoft.com/office/officeart/2005/8/layout/default"/>
    <dgm:cxn modelId="{0A9C2175-F63D-4038-8490-D857073EBFF0}" type="presParOf" srcId="{56F25783-A15C-41A1-B5EC-240CDC05D5B4}" destId="{C6C9C895-1483-4DA9-9B86-2C0CE4872728}" srcOrd="6" destOrd="0" presId="urn:microsoft.com/office/officeart/2005/8/layout/default"/>
    <dgm:cxn modelId="{8ED5D915-2075-4E25-9FF3-E34FADB95E54}" type="presParOf" srcId="{56F25783-A15C-41A1-B5EC-240CDC05D5B4}" destId="{1A88FC2C-4D65-4684-AB3C-768D54041150}" srcOrd="7" destOrd="0" presId="urn:microsoft.com/office/officeart/2005/8/layout/default"/>
    <dgm:cxn modelId="{D52E59CB-D7B8-4C97-A2F9-A72AD845FA9A}" type="presParOf" srcId="{56F25783-A15C-41A1-B5EC-240CDC05D5B4}" destId="{74E6E7DB-3563-4FB5-A902-FCB5E05FE3A4}" srcOrd="8" destOrd="0" presId="urn:microsoft.com/office/officeart/2005/8/layout/default"/>
    <dgm:cxn modelId="{74A7545B-FE96-4BA6-8FCF-988F9F1D32BD}" type="presParOf" srcId="{56F25783-A15C-41A1-B5EC-240CDC05D5B4}" destId="{0F0B939D-ED0D-41AE-B9BF-AE3BBFFFBB08}" srcOrd="9" destOrd="0" presId="urn:microsoft.com/office/officeart/2005/8/layout/default"/>
    <dgm:cxn modelId="{19C483F0-FEF1-4B5E-9305-A7DA3A9E88C7}" type="presParOf" srcId="{56F25783-A15C-41A1-B5EC-240CDC05D5B4}" destId="{0969727D-834B-4F51-B0C2-D39C9C3EBFD6}" srcOrd="10"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2B8054-C4EF-4AC9-BB10-A7D0B4BAF5B3}">
      <dsp:nvSpPr>
        <dsp:cNvPr id="0" name=""/>
        <dsp:cNvSpPr/>
      </dsp:nvSpPr>
      <dsp:spPr>
        <a:xfrm>
          <a:off x="1819030" y="340042"/>
          <a:ext cx="1509048" cy="11865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EFEEC7-9A99-40EC-88D7-3218FA3D5B87}">
      <dsp:nvSpPr>
        <dsp:cNvPr id="0" name=""/>
        <dsp:cNvSpPr/>
      </dsp:nvSpPr>
      <dsp:spPr>
        <a:xfrm>
          <a:off x="417771" y="1707219"/>
          <a:ext cx="4311566" cy="562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b="1"/>
          </a:pPr>
          <a:r>
            <a:rPr lang="en-US" sz="1800" kern="1200"/>
            <a:t>Dictionaries: Use some dictionaries to look up information</a:t>
          </a:r>
        </a:p>
      </dsp:txBody>
      <dsp:txXfrm>
        <a:off x="417771" y="1707219"/>
        <a:ext cx="4311566" cy="562184"/>
      </dsp:txXfrm>
    </dsp:sp>
    <dsp:sp modelId="{00865F7F-4FCC-4C46-81BC-8ACDF7F22467}">
      <dsp:nvSpPr>
        <dsp:cNvPr id="0" name=""/>
        <dsp:cNvSpPr/>
      </dsp:nvSpPr>
      <dsp:spPr>
        <a:xfrm>
          <a:off x="417771" y="2344050"/>
          <a:ext cx="4311566" cy="16646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77850">
            <a:lnSpc>
              <a:spcPct val="100000"/>
            </a:lnSpc>
            <a:spcBef>
              <a:spcPct val="0"/>
            </a:spcBef>
            <a:spcAft>
              <a:spcPct val="35000"/>
            </a:spcAft>
            <a:buNone/>
          </a:pPr>
          <a:r>
            <a:rPr lang="en-US" sz="1300" i="0" kern="1200"/>
            <a:t>Part 1: There are 2 dictionaries</a:t>
          </a:r>
          <a:endParaRPr lang="en-US" sz="1300" kern="1200"/>
        </a:p>
        <a:p>
          <a:pPr marL="114300" lvl="1" indent="-114300" algn="l" defTabSz="577850">
            <a:lnSpc>
              <a:spcPct val="90000"/>
            </a:lnSpc>
            <a:spcBef>
              <a:spcPct val="0"/>
            </a:spcBef>
            <a:spcAft>
              <a:spcPct val="15000"/>
            </a:spcAft>
            <a:buChar char="•"/>
          </a:pPr>
          <a:r>
            <a:rPr lang="en-US" sz="1300" i="0" kern="1200"/>
            <a:t>items_dict</a:t>
          </a:r>
          <a:endParaRPr lang="en-US" sz="1300" kern="1200"/>
        </a:p>
        <a:p>
          <a:pPr marL="114300" lvl="1" indent="-114300" algn="l" defTabSz="577850">
            <a:lnSpc>
              <a:spcPct val="90000"/>
            </a:lnSpc>
            <a:spcBef>
              <a:spcPct val="0"/>
            </a:spcBef>
            <a:spcAft>
              <a:spcPct val="15000"/>
            </a:spcAft>
            <a:buChar char="•"/>
          </a:pPr>
          <a:r>
            <a:rPr lang="en-US" sz="1300" i="0" kern="1200"/>
            <a:t>item_types</a:t>
          </a:r>
          <a:endParaRPr lang="en-US" sz="1300" kern="1200"/>
        </a:p>
        <a:p>
          <a:pPr marL="0" lvl="0" indent="0" algn="l" defTabSz="577850">
            <a:lnSpc>
              <a:spcPct val="100000"/>
            </a:lnSpc>
            <a:spcBef>
              <a:spcPct val="0"/>
            </a:spcBef>
            <a:spcAft>
              <a:spcPct val="35000"/>
            </a:spcAft>
            <a:buNone/>
          </a:pPr>
          <a:r>
            <a:rPr lang="en-US" sz="1300" i="0" kern="1200"/>
            <a:t>Part 2: </a:t>
          </a:r>
          <a:endParaRPr lang="en-US" sz="1300" kern="1200"/>
        </a:p>
        <a:p>
          <a:pPr marL="114300" lvl="1" indent="-114300" algn="l" defTabSz="577850">
            <a:lnSpc>
              <a:spcPct val="90000"/>
            </a:lnSpc>
            <a:spcBef>
              <a:spcPct val="0"/>
            </a:spcBef>
            <a:spcAft>
              <a:spcPct val="15000"/>
            </a:spcAft>
            <a:buChar char="•"/>
          </a:pPr>
          <a:r>
            <a:rPr lang="en-US" sz="1300" i="0" kern="1200"/>
            <a:t>Self.inventory</a:t>
          </a:r>
          <a:endParaRPr lang="en-US" sz="1300" kern="1200"/>
        </a:p>
        <a:p>
          <a:pPr marL="114300" lvl="1" indent="-114300" algn="l" defTabSz="577850">
            <a:lnSpc>
              <a:spcPct val="90000"/>
            </a:lnSpc>
            <a:spcBef>
              <a:spcPct val="0"/>
            </a:spcBef>
            <a:spcAft>
              <a:spcPct val="15000"/>
            </a:spcAft>
            <a:buChar char="•"/>
          </a:pPr>
          <a:r>
            <a:rPr lang="en-US" sz="1300" i="0" kern="1200"/>
            <a:t>Matching_item</a:t>
          </a:r>
          <a:endParaRPr lang="en-US" sz="1300" kern="1200"/>
        </a:p>
        <a:p>
          <a:pPr marL="114300" lvl="1" indent="-114300" algn="l" defTabSz="577850">
            <a:lnSpc>
              <a:spcPct val="90000"/>
            </a:lnSpc>
            <a:spcBef>
              <a:spcPct val="0"/>
            </a:spcBef>
            <a:spcAft>
              <a:spcPct val="15000"/>
            </a:spcAft>
            <a:buChar char="•"/>
          </a:pPr>
          <a:r>
            <a:rPr lang="en-US" sz="1300" kern="1200" dirty="0" err="1"/>
            <a:t>Close_price_items</a:t>
          </a:r>
          <a:endParaRPr lang="en-US" sz="1300" kern="1200" dirty="0"/>
        </a:p>
      </dsp:txBody>
      <dsp:txXfrm>
        <a:off x="417771" y="2344050"/>
        <a:ext cx="4311566" cy="1664654"/>
      </dsp:txXfrm>
    </dsp:sp>
    <dsp:sp modelId="{0837865E-5F82-4E72-8BFF-441D0CE59717}">
      <dsp:nvSpPr>
        <dsp:cNvPr id="0" name=""/>
        <dsp:cNvSpPr/>
      </dsp:nvSpPr>
      <dsp:spPr>
        <a:xfrm>
          <a:off x="6885121" y="329951"/>
          <a:ext cx="1509048" cy="122686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4CBC00A-7BCF-4F67-8033-919E41C1F8B6}">
      <dsp:nvSpPr>
        <dsp:cNvPr id="0" name=""/>
        <dsp:cNvSpPr/>
      </dsp:nvSpPr>
      <dsp:spPr>
        <a:xfrm>
          <a:off x="5483862" y="1717310"/>
          <a:ext cx="4311566" cy="562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defRPr b="1"/>
          </a:pPr>
          <a:r>
            <a:rPr lang="en-US" sz="1800" kern="1200"/>
            <a:t>Lists: Use some lists to store the value.</a:t>
          </a:r>
        </a:p>
      </dsp:txBody>
      <dsp:txXfrm>
        <a:off x="5483862" y="1717310"/>
        <a:ext cx="4311566" cy="562184"/>
      </dsp:txXfrm>
    </dsp:sp>
    <dsp:sp modelId="{7BE647C3-FE8B-43E4-980B-9A057D199A87}">
      <dsp:nvSpPr>
        <dsp:cNvPr id="0" name=""/>
        <dsp:cNvSpPr/>
      </dsp:nvSpPr>
      <dsp:spPr>
        <a:xfrm>
          <a:off x="5483862" y="2354141"/>
          <a:ext cx="4311566" cy="16646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77850">
            <a:lnSpc>
              <a:spcPct val="100000"/>
            </a:lnSpc>
            <a:spcBef>
              <a:spcPct val="0"/>
            </a:spcBef>
            <a:spcAft>
              <a:spcPct val="35000"/>
            </a:spcAft>
            <a:buNone/>
          </a:pPr>
          <a:r>
            <a:rPr lang="en-US" sz="1300" i="0" kern="1200"/>
            <a:t>Part 1: </a:t>
          </a:r>
          <a:endParaRPr lang="en-US" sz="1300" kern="1200"/>
        </a:p>
        <a:p>
          <a:pPr marL="114300" lvl="1" indent="-114300" algn="l" defTabSz="577850">
            <a:lnSpc>
              <a:spcPct val="90000"/>
            </a:lnSpc>
            <a:spcBef>
              <a:spcPct val="0"/>
            </a:spcBef>
            <a:spcAft>
              <a:spcPct val="15000"/>
            </a:spcAft>
            <a:buChar char="•"/>
          </a:pPr>
          <a:r>
            <a:rPr lang="en-US" sz="1300" i="0" kern="1200"/>
            <a:t>Sorted_item</a:t>
          </a:r>
          <a:endParaRPr lang="en-US" sz="1300" kern="1200"/>
        </a:p>
        <a:p>
          <a:pPr marL="114300" lvl="1" indent="-114300" algn="l" defTabSz="577850">
            <a:lnSpc>
              <a:spcPct val="90000"/>
            </a:lnSpc>
            <a:spcBef>
              <a:spcPct val="0"/>
            </a:spcBef>
            <a:spcAft>
              <a:spcPct val="15000"/>
            </a:spcAft>
            <a:buChar char="•"/>
          </a:pPr>
          <a:r>
            <a:rPr lang="en-US" sz="1300" i="0" kern="1200"/>
            <a:t>Items_list</a:t>
          </a:r>
          <a:endParaRPr lang="en-US" sz="1300" kern="1200"/>
        </a:p>
        <a:p>
          <a:pPr marL="114300" lvl="1" indent="-114300" algn="l" defTabSz="577850">
            <a:lnSpc>
              <a:spcPct val="90000"/>
            </a:lnSpc>
            <a:spcBef>
              <a:spcPct val="0"/>
            </a:spcBef>
            <a:spcAft>
              <a:spcPct val="15000"/>
            </a:spcAft>
            <a:buChar char="•"/>
          </a:pPr>
          <a:r>
            <a:rPr lang="en-US" sz="1300" i="0" kern="1200"/>
            <a:t>Past_service</a:t>
          </a:r>
          <a:endParaRPr lang="en-US" sz="1300" kern="1200"/>
        </a:p>
        <a:p>
          <a:pPr marL="114300" lvl="1" indent="-114300" algn="l" defTabSz="577850">
            <a:lnSpc>
              <a:spcPct val="90000"/>
            </a:lnSpc>
            <a:spcBef>
              <a:spcPct val="0"/>
            </a:spcBef>
            <a:spcAft>
              <a:spcPct val="15000"/>
            </a:spcAft>
            <a:buChar char="•"/>
          </a:pPr>
          <a:r>
            <a:rPr lang="en-US" sz="1300" kern="1200"/>
            <a:t>Damaged_item</a:t>
          </a:r>
        </a:p>
        <a:p>
          <a:pPr marL="0" lvl="0" indent="0" algn="l" defTabSz="577850">
            <a:lnSpc>
              <a:spcPct val="100000"/>
            </a:lnSpc>
            <a:spcBef>
              <a:spcPct val="0"/>
            </a:spcBef>
            <a:spcAft>
              <a:spcPct val="35000"/>
            </a:spcAft>
            <a:buNone/>
          </a:pPr>
          <a:r>
            <a:rPr lang="en-US" sz="1300" i="0" kern="1200"/>
            <a:t>Part 2: </a:t>
          </a:r>
          <a:endParaRPr lang="en-US" sz="1300" kern="1200"/>
        </a:p>
        <a:p>
          <a:pPr marL="114300" lvl="1" indent="-114300" algn="l" defTabSz="577850">
            <a:lnSpc>
              <a:spcPct val="90000"/>
            </a:lnSpc>
            <a:spcBef>
              <a:spcPct val="0"/>
            </a:spcBef>
            <a:spcAft>
              <a:spcPct val="15000"/>
            </a:spcAft>
            <a:buChar char="•"/>
          </a:pPr>
          <a:r>
            <a:rPr lang="en-US" sz="1300" kern="1200"/>
            <a:t>Data</a:t>
          </a:r>
        </a:p>
        <a:p>
          <a:pPr marL="114300" lvl="1" indent="-114300" algn="l" defTabSz="577850">
            <a:lnSpc>
              <a:spcPct val="90000"/>
            </a:lnSpc>
            <a:spcBef>
              <a:spcPct val="0"/>
            </a:spcBef>
            <a:spcAft>
              <a:spcPct val="15000"/>
            </a:spcAft>
            <a:buChar char="•"/>
          </a:pPr>
          <a:r>
            <a:rPr lang="en-US" sz="1300" i="0" kern="1200"/>
            <a:t>manufacturer_data</a:t>
          </a:r>
          <a:endParaRPr lang="en-US" sz="1300" kern="1200"/>
        </a:p>
        <a:p>
          <a:pPr marL="114300" lvl="1" indent="-114300" algn="l" defTabSz="577850">
            <a:lnSpc>
              <a:spcPct val="90000"/>
            </a:lnSpc>
            <a:spcBef>
              <a:spcPct val="0"/>
            </a:spcBef>
            <a:spcAft>
              <a:spcPct val="15000"/>
            </a:spcAft>
            <a:buChar char="•"/>
          </a:pPr>
          <a:r>
            <a:rPr lang="en-US" sz="1300" i="0" kern="1200"/>
            <a:t>price_data</a:t>
          </a:r>
          <a:endParaRPr lang="en-US" sz="1300" kern="1200"/>
        </a:p>
        <a:p>
          <a:pPr marL="114300" lvl="1" indent="-114300" algn="l" defTabSz="577850">
            <a:lnSpc>
              <a:spcPct val="90000"/>
            </a:lnSpc>
            <a:spcBef>
              <a:spcPct val="0"/>
            </a:spcBef>
            <a:spcAft>
              <a:spcPct val="15000"/>
            </a:spcAft>
            <a:buChar char="•"/>
          </a:pPr>
          <a:r>
            <a:rPr lang="en-US" sz="1300" i="0" kern="1200"/>
            <a:t>service_date_data</a:t>
          </a:r>
          <a:endParaRPr lang="en-US" sz="1300" kern="1200"/>
        </a:p>
      </dsp:txBody>
      <dsp:txXfrm>
        <a:off x="5483862" y="2354141"/>
        <a:ext cx="4311566" cy="16646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557B8E-AD46-4B91-AC1D-C1A44EF47D6E}">
      <dsp:nvSpPr>
        <dsp:cNvPr id="0" name=""/>
        <dsp:cNvSpPr/>
      </dsp:nvSpPr>
      <dsp:spPr>
        <a:xfrm>
          <a:off x="793230" y="866145"/>
          <a:ext cx="622788" cy="71"/>
        </a:xfrm>
        <a:prstGeom prst="rect">
          <a:avLst/>
        </a:prstGeom>
        <a:solidFill>
          <a:schemeClr val="accent5">
            <a:tint val="40000"/>
            <a:alpha val="90000"/>
            <a:hueOff val="0"/>
            <a:satOff val="0"/>
            <a:lumOff val="0"/>
            <a:alphaOff val="0"/>
          </a:schemeClr>
        </a:solidFill>
        <a:ln w="9525" cap="flat" cmpd="sng" algn="ctr">
          <a:solidFill>
            <a:schemeClr val="accent5">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3BC8C24E-BD24-44D9-B086-F654295E4DC4}">
      <dsp:nvSpPr>
        <dsp:cNvPr id="0" name=""/>
        <dsp:cNvSpPr/>
      </dsp:nvSpPr>
      <dsp:spPr>
        <a:xfrm>
          <a:off x="1453385" y="813816"/>
          <a:ext cx="71620" cy="134642"/>
        </a:xfrm>
        <a:prstGeom prst="chevron">
          <a:avLst>
            <a:gd name="adj" fmla="val 90000"/>
          </a:avLst>
        </a:prstGeom>
        <a:solidFill>
          <a:schemeClr val="accent5">
            <a:tint val="40000"/>
            <a:alpha val="90000"/>
            <a:hueOff val="-90258"/>
            <a:satOff val="-545"/>
            <a:lumOff val="-85"/>
            <a:alphaOff val="0"/>
          </a:schemeClr>
        </a:solidFill>
        <a:ln w="9525" cap="flat" cmpd="sng" algn="ctr">
          <a:solidFill>
            <a:schemeClr val="accent5">
              <a:tint val="40000"/>
              <a:alpha val="90000"/>
              <a:hueOff val="-90258"/>
              <a:satOff val="-545"/>
              <a:lumOff val="-85"/>
              <a:alphaOff val="0"/>
            </a:schemeClr>
          </a:solidFill>
          <a:prstDash val="solid"/>
        </a:ln>
        <a:effectLst/>
      </dsp:spPr>
      <dsp:style>
        <a:lnRef idx="1">
          <a:scrgbClr r="0" g="0" b="0"/>
        </a:lnRef>
        <a:fillRef idx="1">
          <a:scrgbClr r="0" g="0" b="0"/>
        </a:fillRef>
        <a:effectRef idx="0">
          <a:scrgbClr r="0" g="0" b="0"/>
        </a:effectRef>
        <a:fontRef idx="minor"/>
      </dsp:style>
    </dsp:sp>
    <dsp:sp modelId="{F6F5AC19-2F7E-42E7-B748-C90F0341D0A7}">
      <dsp:nvSpPr>
        <dsp:cNvPr id="0" name=""/>
        <dsp:cNvSpPr/>
      </dsp:nvSpPr>
      <dsp:spPr>
        <a:xfrm>
          <a:off x="424136" y="574936"/>
          <a:ext cx="582490" cy="582490"/>
        </a:xfrm>
        <a:prstGeom prst="ellipse">
          <a:avLst/>
        </a:prstGeom>
        <a:solidFill>
          <a:schemeClr val="accent2"/>
        </a:solidFill>
        <a:ln w="9525" cap="flat" cmpd="sng" algn="ctr">
          <a:solidFill>
            <a:schemeClr val="accent5">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dirty="0"/>
            <a:t>1</a:t>
          </a:r>
        </a:p>
      </dsp:txBody>
      <dsp:txXfrm>
        <a:off x="509440" y="660240"/>
        <a:ext cx="411882" cy="411882"/>
      </dsp:txXfrm>
    </dsp:sp>
    <dsp:sp modelId="{356AB94C-7D89-40B9-B86D-2E0D31392F1A}">
      <dsp:nvSpPr>
        <dsp:cNvPr id="0" name=""/>
        <dsp:cNvSpPr/>
      </dsp:nvSpPr>
      <dsp:spPr>
        <a:xfrm>
          <a:off x="14744" y="1323013"/>
          <a:ext cx="1401273" cy="1965600"/>
        </a:xfrm>
        <a:prstGeom prst="upArrowCallout">
          <a:avLst>
            <a:gd name="adj1" fmla="val 50000"/>
            <a:gd name="adj2" fmla="val 20000"/>
            <a:gd name="adj3" fmla="val 20000"/>
            <a:gd name="adj4" fmla="val 100000"/>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10534" tIns="165100" rIns="110534" bIns="165100" numCol="1" spcCol="1270" anchor="t" anchorCtr="0">
          <a:noAutofit/>
        </a:bodyPr>
        <a:lstStyle/>
        <a:p>
          <a:pPr marL="0" lvl="0" indent="0" algn="l" defTabSz="488950">
            <a:lnSpc>
              <a:spcPct val="90000"/>
            </a:lnSpc>
            <a:spcBef>
              <a:spcPct val="0"/>
            </a:spcBef>
            <a:spcAft>
              <a:spcPct val="35000"/>
            </a:spcAft>
            <a:buNone/>
          </a:pPr>
          <a:r>
            <a:rPr lang="en-US" sz="1100" kern="1200" dirty="0"/>
            <a:t>Create Item class  to represent an item.</a:t>
          </a:r>
        </a:p>
      </dsp:txBody>
      <dsp:txXfrm>
        <a:off x="14744" y="1603268"/>
        <a:ext cx="1401273" cy="1685345"/>
      </dsp:txXfrm>
    </dsp:sp>
    <dsp:sp modelId="{34A0EA0C-92C4-4C1A-A65B-236927D98EB0}">
      <dsp:nvSpPr>
        <dsp:cNvPr id="0" name=""/>
        <dsp:cNvSpPr/>
      </dsp:nvSpPr>
      <dsp:spPr>
        <a:xfrm>
          <a:off x="1584530" y="866169"/>
          <a:ext cx="1401273" cy="72"/>
        </a:xfrm>
        <a:prstGeom prst="rect">
          <a:avLst/>
        </a:prstGeom>
        <a:solidFill>
          <a:schemeClr val="accent5">
            <a:tint val="40000"/>
            <a:alpha val="90000"/>
            <a:hueOff val="-270774"/>
            <a:satOff val="-1635"/>
            <a:lumOff val="-256"/>
            <a:alphaOff val="0"/>
          </a:schemeClr>
        </a:solidFill>
        <a:ln w="9525" cap="flat" cmpd="sng" algn="ctr">
          <a:solidFill>
            <a:schemeClr val="accent5">
              <a:tint val="40000"/>
              <a:alpha val="90000"/>
              <a:hueOff val="-270774"/>
              <a:satOff val="-1635"/>
              <a:lumOff val="-256"/>
              <a:alphaOff val="0"/>
            </a:schemeClr>
          </a:solidFill>
          <a:prstDash val="solid"/>
        </a:ln>
        <a:effectLst/>
      </dsp:spPr>
      <dsp:style>
        <a:lnRef idx="1">
          <a:scrgbClr r="0" g="0" b="0"/>
        </a:lnRef>
        <a:fillRef idx="1">
          <a:scrgbClr r="0" g="0" b="0"/>
        </a:fillRef>
        <a:effectRef idx="0">
          <a:scrgbClr r="0" g="0" b="0"/>
        </a:effectRef>
        <a:fontRef idx="minor"/>
      </dsp:style>
    </dsp:sp>
    <dsp:sp modelId="{16F3217C-B64B-4989-9120-EE8DD73335DC}">
      <dsp:nvSpPr>
        <dsp:cNvPr id="0" name=""/>
        <dsp:cNvSpPr/>
      </dsp:nvSpPr>
      <dsp:spPr>
        <a:xfrm>
          <a:off x="3023171" y="813835"/>
          <a:ext cx="71620" cy="134664"/>
        </a:xfrm>
        <a:prstGeom prst="chevron">
          <a:avLst>
            <a:gd name="adj" fmla="val 90000"/>
          </a:avLst>
        </a:prstGeom>
        <a:solidFill>
          <a:schemeClr val="accent5">
            <a:tint val="40000"/>
            <a:alpha val="90000"/>
            <a:hueOff val="-361032"/>
            <a:satOff val="-2181"/>
            <a:lumOff val="-341"/>
            <a:alphaOff val="0"/>
          </a:schemeClr>
        </a:solidFill>
        <a:ln w="9525" cap="flat" cmpd="sng" algn="ctr">
          <a:solidFill>
            <a:schemeClr val="accent5">
              <a:tint val="40000"/>
              <a:alpha val="90000"/>
              <a:hueOff val="-361032"/>
              <a:satOff val="-2181"/>
              <a:lumOff val="-341"/>
              <a:alphaOff val="0"/>
            </a:schemeClr>
          </a:solidFill>
          <a:prstDash val="solid"/>
        </a:ln>
        <a:effectLst/>
      </dsp:spPr>
      <dsp:style>
        <a:lnRef idx="1">
          <a:scrgbClr r="0" g="0" b="0"/>
        </a:lnRef>
        <a:fillRef idx="1">
          <a:scrgbClr r="0" g="0" b="0"/>
        </a:fillRef>
        <a:effectRef idx="0">
          <a:scrgbClr r="0" g="0" b="0"/>
        </a:effectRef>
        <a:fontRef idx="minor"/>
      </dsp:style>
    </dsp:sp>
    <dsp:sp modelId="{5B4CCC1F-2372-4A9E-A2C5-AF70B570C0B2}">
      <dsp:nvSpPr>
        <dsp:cNvPr id="0" name=""/>
        <dsp:cNvSpPr/>
      </dsp:nvSpPr>
      <dsp:spPr>
        <a:xfrm>
          <a:off x="1993922" y="574960"/>
          <a:ext cx="582490" cy="582490"/>
        </a:xfrm>
        <a:prstGeom prst="ellipse">
          <a:avLst/>
        </a:prstGeom>
        <a:solidFill>
          <a:schemeClr val="accent2"/>
        </a:solidFill>
        <a:ln w="9525" cap="flat" cmpd="sng" algn="ctr">
          <a:solidFill>
            <a:schemeClr val="accent5">
              <a:hueOff val="-249691"/>
              <a:satOff val="-1779"/>
              <a:lumOff val="-111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dirty="0"/>
            <a:t>2</a:t>
          </a:r>
        </a:p>
      </dsp:txBody>
      <dsp:txXfrm>
        <a:off x="2079226" y="660264"/>
        <a:ext cx="411882" cy="411882"/>
      </dsp:txXfrm>
    </dsp:sp>
    <dsp:sp modelId="{70166015-28E8-4B1D-ADA6-4A3E65B2453D}">
      <dsp:nvSpPr>
        <dsp:cNvPr id="0" name=""/>
        <dsp:cNvSpPr/>
      </dsp:nvSpPr>
      <dsp:spPr>
        <a:xfrm>
          <a:off x="1571715" y="1323074"/>
          <a:ext cx="1426903" cy="1965600"/>
        </a:xfrm>
        <a:prstGeom prst="upArrowCallout">
          <a:avLst>
            <a:gd name="adj1" fmla="val 50000"/>
            <a:gd name="adj2" fmla="val 20000"/>
            <a:gd name="adj3" fmla="val 20000"/>
            <a:gd name="adj4" fmla="val 100000"/>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10534" tIns="165100" rIns="110534" bIns="165100" numCol="1" spcCol="1270" anchor="t" anchorCtr="0">
          <a:noAutofit/>
        </a:bodyPr>
        <a:lstStyle/>
        <a:p>
          <a:pPr marL="0" lvl="0" indent="0" algn="l" defTabSz="444500">
            <a:lnSpc>
              <a:spcPct val="90000"/>
            </a:lnSpc>
            <a:spcBef>
              <a:spcPct val="0"/>
            </a:spcBef>
            <a:spcAft>
              <a:spcPct val="35000"/>
            </a:spcAft>
            <a:buNone/>
          </a:pPr>
          <a:r>
            <a:rPr lang="en-US" sz="1000" kern="1200" dirty="0"/>
            <a:t>Read CSV Files and Create Dictionary of Items by using </a:t>
          </a:r>
          <a:r>
            <a:rPr lang="en-US" sz="1000" kern="1200" dirty="0" err="1"/>
            <a:t>read_csv_file</a:t>
          </a:r>
          <a:r>
            <a:rPr lang="en-US" sz="1000" kern="1200" dirty="0"/>
            <a:t> function to read data from the CSV file ManufacturerList.csv and creates a dictionary called </a:t>
          </a:r>
          <a:r>
            <a:rPr lang="en-US" sz="1000" kern="1200" dirty="0" err="1"/>
            <a:t>items_dict</a:t>
          </a:r>
          <a:r>
            <a:rPr lang="en-US" sz="1000" kern="1200" dirty="0"/>
            <a:t>.</a:t>
          </a:r>
        </a:p>
      </dsp:txBody>
      <dsp:txXfrm>
        <a:off x="1571715" y="1608455"/>
        <a:ext cx="1426903" cy="1680219"/>
      </dsp:txXfrm>
    </dsp:sp>
    <dsp:sp modelId="{293DC0EC-82C4-4C9A-9DF1-F743F16B660C}">
      <dsp:nvSpPr>
        <dsp:cNvPr id="0" name=""/>
        <dsp:cNvSpPr/>
      </dsp:nvSpPr>
      <dsp:spPr>
        <a:xfrm>
          <a:off x="3141501" y="866169"/>
          <a:ext cx="1401273" cy="72"/>
        </a:xfrm>
        <a:prstGeom prst="rect">
          <a:avLst/>
        </a:prstGeom>
        <a:solidFill>
          <a:schemeClr val="accent5">
            <a:tint val="40000"/>
            <a:alpha val="90000"/>
            <a:hueOff val="-541548"/>
            <a:satOff val="-3271"/>
            <a:lumOff val="-512"/>
            <a:alphaOff val="0"/>
          </a:schemeClr>
        </a:solidFill>
        <a:ln w="9525" cap="flat" cmpd="sng" algn="ctr">
          <a:solidFill>
            <a:schemeClr val="accent5">
              <a:tint val="40000"/>
              <a:alpha val="90000"/>
              <a:hueOff val="-541548"/>
              <a:satOff val="-3271"/>
              <a:lumOff val="-512"/>
              <a:alphaOff val="0"/>
            </a:schemeClr>
          </a:solidFill>
          <a:prstDash val="solid"/>
        </a:ln>
        <a:effectLst/>
      </dsp:spPr>
      <dsp:style>
        <a:lnRef idx="1">
          <a:scrgbClr r="0" g="0" b="0"/>
        </a:lnRef>
        <a:fillRef idx="1">
          <a:scrgbClr r="0" g="0" b="0"/>
        </a:fillRef>
        <a:effectRef idx="0">
          <a:scrgbClr r="0" g="0" b="0"/>
        </a:effectRef>
        <a:fontRef idx="minor"/>
      </dsp:style>
    </dsp:sp>
    <dsp:sp modelId="{B47A4929-9B98-4786-9916-8EEA660DA924}">
      <dsp:nvSpPr>
        <dsp:cNvPr id="0" name=""/>
        <dsp:cNvSpPr/>
      </dsp:nvSpPr>
      <dsp:spPr>
        <a:xfrm>
          <a:off x="4580142" y="813835"/>
          <a:ext cx="71620" cy="134664"/>
        </a:xfrm>
        <a:prstGeom prst="chevron">
          <a:avLst>
            <a:gd name="adj" fmla="val 90000"/>
          </a:avLst>
        </a:prstGeom>
        <a:solidFill>
          <a:schemeClr val="accent5">
            <a:tint val="40000"/>
            <a:alpha val="90000"/>
            <a:hueOff val="-631806"/>
            <a:satOff val="-3816"/>
            <a:lumOff val="-597"/>
            <a:alphaOff val="0"/>
          </a:schemeClr>
        </a:solidFill>
        <a:ln w="9525" cap="flat" cmpd="sng" algn="ctr">
          <a:solidFill>
            <a:schemeClr val="accent5">
              <a:tint val="40000"/>
              <a:alpha val="90000"/>
              <a:hueOff val="-631806"/>
              <a:satOff val="-3816"/>
              <a:lumOff val="-597"/>
              <a:alphaOff val="0"/>
            </a:schemeClr>
          </a:solidFill>
          <a:prstDash val="solid"/>
        </a:ln>
        <a:effectLst/>
      </dsp:spPr>
      <dsp:style>
        <a:lnRef idx="1">
          <a:scrgbClr r="0" g="0" b="0"/>
        </a:lnRef>
        <a:fillRef idx="1">
          <a:scrgbClr r="0" g="0" b="0"/>
        </a:fillRef>
        <a:effectRef idx="0">
          <a:scrgbClr r="0" g="0" b="0"/>
        </a:effectRef>
        <a:fontRef idx="minor"/>
      </dsp:style>
    </dsp:sp>
    <dsp:sp modelId="{BF24B1EB-660B-4735-908D-2263ACB10780}">
      <dsp:nvSpPr>
        <dsp:cNvPr id="0" name=""/>
        <dsp:cNvSpPr/>
      </dsp:nvSpPr>
      <dsp:spPr>
        <a:xfrm>
          <a:off x="3550892" y="574960"/>
          <a:ext cx="582490" cy="582490"/>
        </a:xfrm>
        <a:prstGeom prst="ellipse">
          <a:avLst/>
        </a:prstGeom>
        <a:solidFill>
          <a:schemeClr val="accent2"/>
        </a:solidFill>
        <a:ln w="9525" cap="flat" cmpd="sng" algn="ctr">
          <a:solidFill>
            <a:schemeClr val="accent5">
              <a:hueOff val="-499381"/>
              <a:satOff val="-3558"/>
              <a:lumOff val="-2222"/>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dirty="0"/>
            <a:t>3</a:t>
          </a:r>
        </a:p>
      </dsp:txBody>
      <dsp:txXfrm>
        <a:off x="3636196" y="660264"/>
        <a:ext cx="411882" cy="411882"/>
      </dsp:txXfrm>
    </dsp:sp>
    <dsp:sp modelId="{B8A86DEF-519B-47A3-B250-0CAEEDCB0D83}">
      <dsp:nvSpPr>
        <dsp:cNvPr id="0" name=""/>
        <dsp:cNvSpPr/>
      </dsp:nvSpPr>
      <dsp:spPr>
        <a:xfrm>
          <a:off x="3141501" y="1323074"/>
          <a:ext cx="1401273" cy="1965600"/>
        </a:xfrm>
        <a:prstGeom prst="upArrowCallout">
          <a:avLst>
            <a:gd name="adj1" fmla="val 50000"/>
            <a:gd name="adj2" fmla="val 20000"/>
            <a:gd name="adj3" fmla="val 20000"/>
            <a:gd name="adj4" fmla="val 100000"/>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10534" tIns="165100" rIns="110534" bIns="165100" numCol="1" spcCol="1270" anchor="t" anchorCtr="0">
          <a:noAutofit/>
        </a:bodyPr>
        <a:lstStyle/>
        <a:p>
          <a:pPr marL="0" lvl="0" indent="0" algn="l" defTabSz="488950">
            <a:lnSpc>
              <a:spcPct val="90000"/>
            </a:lnSpc>
            <a:spcBef>
              <a:spcPct val="0"/>
            </a:spcBef>
            <a:spcAft>
              <a:spcPct val="35000"/>
            </a:spcAft>
            <a:buNone/>
          </a:pPr>
          <a:r>
            <a:rPr lang="en-US" sz="1100" kern="1200" dirty="0"/>
            <a:t>Read Price List: The </a:t>
          </a:r>
          <a:r>
            <a:rPr lang="en-US" sz="1100" kern="1200" dirty="0" err="1"/>
            <a:t>read_price_list</a:t>
          </a:r>
          <a:r>
            <a:rPr lang="en-US" sz="1100" kern="1200" dirty="0"/>
            <a:t> function reads data from the CSV file PriceList.csv </a:t>
          </a:r>
        </a:p>
      </dsp:txBody>
      <dsp:txXfrm>
        <a:off x="3141501" y="1603329"/>
        <a:ext cx="1401273" cy="1685345"/>
      </dsp:txXfrm>
    </dsp:sp>
    <dsp:sp modelId="{B9A2899F-88A0-43C0-8A34-36218D7EA386}">
      <dsp:nvSpPr>
        <dsp:cNvPr id="0" name=""/>
        <dsp:cNvSpPr/>
      </dsp:nvSpPr>
      <dsp:spPr>
        <a:xfrm>
          <a:off x="4698471" y="866169"/>
          <a:ext cx="1401273" cy="72"/>
        </a:xfrm>
        <a:prstGeom prst="rect">
          <a:avLst/>
        </a:prstGeom>
        <a:solidFill>
          <a:schemeClr val="accent5">
            <a:tint val="40000"/>
            <a:alpha val="90000"/>
            <a:hueOff val="-812322"/>
            <a:satOff val="-4906"/>
            <a:lumOff val="-768"/>
            <a:alphaOff val="0"/>
          </a:schemeClr>
        </a:solidFill>
        <a:ln w="9525" cap="flat" cmpd="sng" algn="ctr">
          <a:solidFill>
            <a:schemeClr val="accent5">
              <a:tint val="40000"/>
              <a:alpha val="90000"/>
              <a:hueOff val="-812322"/>
              <a:satOff val="-4906"/>
              <a:lumOff val="-768"/>
              <a:alphaOff val="0"/>
            </a:schemeClr>
          </a:solidFill>
          <a:prstDash val="solid"/>
        </a:ln>
        <a:effectLst/>
      </dsp:spPr>
      <dsp:style>
        <a:lnRef idx="1">
          <a:scrgbClr r="0" g="0" b="0"/>
        </a:lnRef>
        <a:fillRef idx="1">
          <a:scrgbClr r="0" g="0" b="0"/>
        </a:fillRef>
        <a:effectRef idx="0">
          <a:scrgbClr r="0" g="0" b="0"/>
        </a:effectRef>
        <a:fontRef idx="minor"/>
      </dsp:style>
    </dsp:sp>
    <dsp:sp modelId="{AC6AF659-E905-4AD7-A129-65924CE032B5}">
      <dsp:nvSpPr>
        <dsp:cNvPr id="0" name=""/>
        <dsp:cNvSpPr/>
      </dsp:nvSpPr>
      <dsp:spPr>
        <a:xfrm>
          <a:off x="6137113" y="813835"/>
          <a:ext cx="71620" cy="134664"/>
        </a:xfrm>
        <a:prstGeom prst="chevron">
          <a:avLst>
            <a:gd name="adj" fmla="val 90000"/>
          </a:avLst>
        </a:prstGeom>
        <a:solidFill>
          <a:schemeClr val="accent5">
            <a:tint val="40000"/>
            <a:alpha val="90000"/>
            <a:hueOff val="-902580"/>
            <a:satOff val="-5451"/>
            <a:lumOff val="-854"/>
            <a:alphaOff val="0"/>
          </a:schemeClr>
        </a:solidFill>
        <a:ln w="9525" cap="flat" cmpd="sng" algn="ctr">
          <a:solidFill>
            <a:schemeClr val="accent5">
              <a:tint val="40000"/>
              <a:alpha val="90000"/>
              <a:hueOff val="-902580"/>
              <a:satOff val="-5451"/>
              <a:lumOff val="-854"/>
              <a:alphaOff val="0"/>
            </a:schemeClr>
          </a:solidFill>
          <a:prstDash val="solid"/>
        </a:ln>
        <a:effectLst/>
      </dsp:spPr>
      <dsp:style>
        <a:lnRef idx="1">
          <a:scrgbClr r="0" g="0" b="0"/>
        </a:lnRef>
        <a:fillRef idx="1">
          <a:scrgbClr r="0" g="0" b="0"/>
        </a:fillRef>
        <a:effectRef idx="0">
          <a:scrgbClr r="0" g="0" b="0"/>
        </a:effectRef>
        <a:fontRef idx="minor"/>
      </dsp:style>
    </dsp:sp>
    <dsp:sp modelId="{098322F5-8385-4059-8E59-7EB0FACB75B8}">
      <dsp:nvSpPr>
        <dsp:cNvPr id="0" name=""/>
        <dsp:cNvSpPr/>
      </dsp:nvSpPr>
      <dsp:spPr>
        <a:xfrm>
          <a:off x="5107863" y="574960"/>
          <a:ext cx="582490" cy="582490"/>
        </a:xfrm>
        <a:prstGeom prst="ellipse">
          <a:avLst/>
        </a:prstGeom>
        <a:solidFill>
          <a:schemeClr val="accent2"/>
        </a:solidFill>
        <a:ln w="9525" cap="flat" cmpd="sng" algn="ctr">
          <a:solidFill>
            <a:schemeClr val="accent5">
              <a:hueOff val="-749072"/>
              <a:satOff val="-5338"/>
              <a:lumOff val="-3333"/>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a:t>4</a:t>
          </a:r>
        </a:p>
      </dsp:txBody>
      <dsp:txXfrm>
        <a:off x="5193167" y="660264"/>
        <a:ext cx="411882" cy="411882"/>
      </dsp:txXfrm>
    </dsp:sp>
    <dsp:sp modelId="{21212DBE-FDB2-4D4F-AF99-5DE0A0129FAE}">
      <dsp:nvSpPr>
        <dsp:cNvPr id="0" name=""/>
        <dsp:cNvSpPr/>
      </dsp:nvSpPr>
      <dsp:spPr>
        <a:xfrm>
          <a:off x="4698471" y="1323074"/>
          <a:ext cx="1401273" cy="1965600"/>
        </a:xfrm>
        <a:prstGeom prst="upArrowCallout">
          <a:avLst>
            <a:gd name="adj1" fmla="val 50000"/>
            <a:gd name="adj2" fmla="val 20000"/>
            <a:gd name="adj3" fmla="val 20000"/>
            <a:gd name="adj4" fmla="val 100000"/>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10534" tIns="165100" rIns="110534" bIns="165100" numCol="1" spcCol="1270" anchor="t" anchorCtr="0">
          <a:noAutofit/>
        </a:bodyPr>
        <a:lstStyle/>
        <a:p>
          <a:pPr marL="0" lvl="0" indent="0" algn="l" defTabSz="488950">
            <a:lnSpc>
              <a:spcPct val="90000"/>
            </a:lnSpc>
            <a:spcBef>
              <a:spcPct val="0"/>
            </a:spcBef>
            <a:spcAft>
              <a:spcPct val="35000"/>
            </a:spcAft>
            <a:buNone/>
          </a:pPr>
          <a:r>
            <a:rPr lang="en-US" sz="1100" kern="1200"/>
            <a:t>Read Service Dates List: The read_service_dates function reads data from the CSV file ServiceDatesList.csv</a:t>
          </a:r>
        </a:p>
      </dsp:txBody>
      <dsp:txXfrm>
        <a:off x="4698471" y="1603329"/>
        <a:ext cx="1401273" cy="1685345"/>
      </dsp:txXfrm>
    </dsp:sp>
    <dsp:sp modelId="{5140ED5D-CCF7-42D5-B39D-F684FF912517}">
      <dsp:nvSpPr>
        <dsp:cNvPr id="0" name=""/>
        <dsp:cNvSpPr/>
      </dsp:nvSpPr>
      <dsp:spPr>
        <a:xfrm>
          <a:off x="6255442" y="866169"/>
          <a:ext cx="1401273" cy="72"/>
        </a:xfrm>
        <a:prstGeom prst="rect">
          <a:avLst/>
        </a:prstGeom>
        <a:solidFill>
          <a:schemeClr val="accent5">
            <a:tint val="40000"/>
            <a:alpha val="90000"/>
            <a:hueOff val="-1083097"/>
            <a:satOff val="-6542"/>
            <a:lumOff val="-1024"/>
            <a:alphaOff val="0"/>
          </a:schemeClr>
        </a:solidFill>
        <a:ln w="9525" cap="flat" cmpd="sng" algn="ctr">
          <a:solidFill>
            <a:schemeClr val="accent5">
              <a:tint val="40000"/>
              <a:alpha val="90000"/>
              <a:hueOff val="-1083097"/>
              <a:satOff val="-6542"/>
              <a:lumOff val="-1024"/>
              <a:alphaOff val="0"/>
            </a:schemeClr>
          </a:solidFill>
          <a:prstDash val="solid"/>
        </a:ln>
        <a:effectLst/>
      </dsp:spPr>
      <dsp:style>
        <a:lnRef idx="1">
          <a:scrgbClr r="0" g="0" b="0"/>
        </a:lnRef>
        <a:fillRef idx="1">
          <a:scrgbClr r="0" g="0" b="0"/>
        </a:fillRef>
        <a:effectRef idx="0">
          <a:scrgbClr r="0" g="0" b="0"/>
        </a:effectRef>
        <a:fontRef idx="minor"/>
      </dsp:style>
    </dsp:sp>
    <dsp:sp modelId="{1D8FFAA4-D9C1-4CBC-97CB-7EB91CDEAB6B}">
      <dsp:nvSpPr>
        <dsp:cNvPr id="0" name=""/>
        <dsp:cNvSpPr/>
      </dsp:nvSpPr>
      <dsp:spPr>
        <a:xfrm>
          <a:off x="7694083" y="813835"/>
          <a:ext cx="71620" cy="134664"/>
        </a:xfrm>
        <a:prstGeom prst="chevron">
          <a:avLst>
            <a:gd name="adj" fmla="val 90000"/>
          </a:avLst>
        </a:prstGeom>
        <a:solidFill>
          <a:schemeClr val="accent5">
            <a:tint val="40000"/>
            <a:alpha val="90000"/>
            <a:hueOff val="-1173354"/>
            <a:satOff val="-7087"/>
            <a:lumOff val="-1110"/>
            <a:alphaOff val="0"/>
          </a:schemeClr>
        </a:solidFill>
        <a:ln w="9525" cap="flat" cmpd="sng" algn="ctr">
          <a:solidFill>
            <a:schemeClr val="accent5">
              <a:tint val="40000"/>
              <a:alpha val="90000"/>
              <a:hueOff val="-1173354"/>
              <a:satOff val="-7087"/>
              <a:lumOff val="-1110"/>
              <a:alphaOff val="0"/>
            </a:schemeClr>
          </a:solidFill>
          <a:prstDash val="solid"/>
        </a:ln>
        <a:effectLst/>
      </dsp:spPr>
      <dsp:style>
        <a:lnRef idx="1">
          <a:scrgbClr r="0" g="0" b="0"/>
        </a:lnRef>
        <a:fillRef idx="1">
          <a:scrgbClr r="0" g="0" b="0"/>
        </a:fillRef>
        <a:effectRef idx="0">
          <a:scrgbClr r="0" g="0" b="0"/>
        </a:effectRef>
        <a:fontRef idx="minor"/>
      </dsp:style>
    </dsp:sp>
    <dsp:sp modelId="{DE769EDF-7EC8-4430-B94A-3B96E4FCD32F}">
      <dsp:nvSpPr>
        <dsp:cNvPr id="0" name=""/>
        <dsp:cNvSpPr/>
      </dsp:nvSpPr>
      <dsp:spPr>
        <a:xfrm>
          <a:off x="6664834" y="574960"/>
          <a:ext cx="582490" cy="582490"/>
        </a:xfrm>
        <a:prstGeom prst="ellipse">
          <a:avLst/>
        </a:prstGeom>
        <a:solidFill>
          <a:schemeClr val="accent2"/>
        </a:solidFill>
        <a:ln w="9525" cap="flat" cmpd="sng" algn="ctr">
          <a:solidFill>
            <a:schemeClr val="accent5">
              <a:hueOff val="-998762"/>
              <a:satOff val="-7117"/>
              <a:lumOff val="-444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a:t>5</a:t>
          </a:r>
        </a:p>
      </dsp:txBody>
      <dsp:txXfrm>
        <a:off x="6750138" y="660264"/>
        <a:ext cx="411882" cy="411882"/>
      </dsp:txXfrm>
    </dsp:sp>
    <dsp:sp modelId="{9A34B991-0455-40FB-80B7-3FCBCD515F1D}">
      <dsp:nvSpPr>
        <dsp:cNvPr id="0" name=""/>
        <dsp:cNvSpPr/>
      </dsp:nvSpPr>
      <dsp:spPr>
        <a:xfrm>
          <a:off x="6255442" y="1323074"/>
          <a:ext cx="1401273" cy="1965600"/>
        </a:xfrm>
        <a:prstGeom prst="upArrowCallout">
          <a:avLst>
            <a:gd name="adj1" fmla="val 50000"/>
            <a:gd name="adj2" fmla="val 20000"/>
            <a:gd name="adj3" fmla="val 20000"/>
            <a:gd name="adj4" fmla="val 100000"/>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10534" tIns="165100" rIns="110534" bIns="165100" numCol="1" spcCol="1270" anchor="t" anchorCtr="0">
          <a:noAutofit/>
        </a:bodyPr>
        <a:lstStyle/>
        <a:p>
          <a:pPr marL="0" lvl="0" indent="0" algn="l" defTabSz="488950">
            <a:lnSpc>
              <a:spcPct val="90000"/>
            </a:lnSpc>
            <a:spcBef>
              <a:spcPct val="0"/>
            </a:spcBef>
            <a:spcAft>
              <a:spcPct val="35000"/>
            </a:spcAft>
            <a:buNone/>
          </a:pPr>
          <a:r>
            <a:rPr lang="en-US" sz="1100" kern="1200"/>
            <a:t>Create Full Inventory Report, Item Type Inventory Report, Past Service Date Inventory Report</a:t>
          </a:r>
        </a:p>
      </dsp:txBody>
      <dsp:txXfrm>
        <a:off x="6255442" y="1603329"/>
        <a:ext cx="1401273" cy="1685345"/>
      </dsp:txXfrm>
    </dsp:sp>
    <dsp:sp modelId="{B1446AAF-BE51-4F1C-BB21-978B5C7D5BD2}">
      <dsp:nvSpPr>
        <dsp:cNvPr id="0" name=""/>
        <dsp:cNvSpPr/>
      </dsp:nvSpPr>
      <dsp:spPr>
        <a:xfrm>
          <a:off x="7812413" y="866169"/>
          <a:ext cx="1401273" cy="72"/>
        </a:xfrm>
        <a:prstGeom prst="rect">
          <a:avLst/>
        </a:prstGeom>
        <a:solidFill>
          <a:schemeClr val="accent5">
            <a:tint val="40000"/>
            <a:alpha val="90000"/>
            <a:hueOff val="-1353871"/>
            <a:satOff val="-8177"/>
            <a:lumOff val="-1280"/>
            <a:alphaOff val="0"/>
          </a:schemeClr>
        </a:solidFill>
        <a:ln w="9525" cap="flat" cmpd="sng" algn="ctr">
          <a:solidFill>
            <a:schemeClr val="accent5">
              <a:tint val="40000"/>
              <a:alpha val="90000"/>
              <a:hueOff val="-1353871"/>
              <a:satOff val="-8177"/>
              <a:lumOff val="-1280"/>
              <a:alphaOff val="0"/>
            </a:schemeClr>
          </a:solidFill>
          <a:prstDash val="solid"/>
        </a:ln>
        <a:effectLst/>
      </dsp:spPr>
      <dsp:style>
        <a:lnRef idx="1">
          <a:scrgbClr r="0" g="0" b="0"/>
        </a:lnRef>
        <a:fillRef idx="1">
          <a:scrgbClr r="0" g="0" b="0"/>
        </a:fillRef>
        <a:effectRef idx="0">
          <a:scrgbClr r="0" g="0" b="0"/>
        </a:effectRef>
        <a:fontRef idx="minor"/>
      </dsp:style>
    </dsp:sp>
    <dsp:sp modelId="{A89C2C97-C797-43BE-A578-B04259D250FD}">
      <dsp:nvSpPr>
        <dsp:cNvPr id="0" name=""/>
        <dsp:cNvSpPr/>
      </dsp:nvSpPr>
      <dsp:spPr>
        <a:xfrm>
          <a:off x="9251054" y="813835"/>
          <a:ext cx="71620" cy="134664"/>
        </a:xfrm>
        <a:prstGeom prst="chevron">
          <a:avLst>
            <a:gd name="adj" fmla="val 90000"/>
          </a:avLst>
        </a:prstGeom>
        <a:solidFill>
          <a:schemeClr val="accent5">
            <a:tint val="40000"/>
            <a:alpha val="90000"/>
            <a:hueOff val="-1444129"/>
            <a:satOff val="-8722"/>
            <a:lumOff val="-1366"/>
            <a:alphaOff val="0"/>
          </a:schemeClr>
        </a:solidFill>
        <a:ln w="9525" cap="flat" cmpd="sng" algn="ctr">
          <a:solidFill>
            <a:schemeClr val="accent5">
              <a:tint val="40000"/>
              <a:alpha val="90000"/>
              <a:hueOff val="-1444129"/>
              <a:satOff val="-8722"/>
              <a:lumOff val="-1366"/>
              <a:alphaOff val="0"/>
            </a:schemeClr>
          </a:solidFill>
          <a:prstDash val="solid"/>
        </a:ln>
        <a:effectLst/>
      </dsp:spPr>
      <dsp:style>
        <a:lnRef idx="1">
          <a:scrgbClr r="0" g="0" b="0"/>
        </a:lnRef>
        <a:fillRef idx="1">
          <a:scrgbClr r="0" g="0" b="0"/>
        </a:fillRef>
        <a:effectRef idx="0">
          <a:scrgbClr r="0" g="0" b="0"/>
        </a:effectRef>
        <a:fontRef idx="minor"/>
      </dsp:style>
    </dsp:sp>
    <dsp:sp modelId="{FA71988D-E09B-4AF4-9868-3837319D5134}">
      <dsp:nvSpPr>
        <dsp:cNvPr id="0" name=""/>
        <dsp:cNvSpPr/>
      </dsp:nvSpPr>
      <dsp:spPr>
        <a:xfrm>
          <a:off x="8221805" y="574960"/>
          <a:ext cx="582490" cy="582490"/>
        </a:xfrm>
        <a:prstGeom prst="ellipse">
          <a:avLst/>
        </a:prstGeom>
        <a:solidFill>
          <a:schemeClr val="accent2"/>
        </a:solidFill>
        <a:ln w="9525" cap="flat" cmpd="sng" algn="ctr">
          <a:solidFill>
            <a:schemeClr val="accent5">
              <a:hueOff val="-1248453"/>
              <a:satOff val="-8896"/>
              <a:lumOff val="-5555"/>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dirty="0"/>
            <a:t>6</a:t>
          </a:r>
        </a:p>
      </dsp:txBody>
      <dsp:txXfrm>
        <a:off x="8307109" y="660264"/>
        <a:ext cx="411882" cy="411882"/>
      </dsp:txXfrm>
    </dsp:sp>
    <dsp:sp modelId="{3624117D-E8A0-4EB7-83DC-67F6052E0DD9}">
      <dsp:nvSpPr>
        <dsp:cNvPr id="0" name=""/>
        <dsp:cNvSpPr/>
      </dsp:nvSpPr>
      <dsp:spPr>
        <a:xfrm>
          <a:off x="7812413" y="1323074"/>
          <a:ext cx="1401273" cy="1965600"/>
        </a:xfrm>
        <a:prstGeom prst="upArrowCallout">
          <a:avLst>
            <a:gd name="adj1" fmla="val 50000"/>
            <a:gd name="adj2" fmla="val 20000"/>
            <a:gd name="adj3" fmla="val 20000"/>
            <a:gd name="adj4" fmla="val 100000"/>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10534" tIns="165100" rIns="110534" bIns="165100" numCol="1" spcCol="1270" anchor="t" anchorCtr="0">
          <a:noAutofit/>
        </a:bodyPr>
        <a:lstStyle/>
        <a:p>
          <a:pPr marL="0" lvl="0" indent="0" algn="l" defTabSz="488950">
            <a:lnSpc>
              <a:spcPct val="90000"/>
            </a:lnSpc>
            <a:spcBef>
              <a:spcPct val="0"/>
            </a:spcBef>
            <a:spcAft>
              <a:spcPct val="35000"/>
            </a:spcAft>
            <a:buNone/>
          </a:pPr>
          <a:r>
            <a:rPr lang="en-US" sz="1100" kern="1200" dirty="0"/>
            <a:t>Create Main function execution to read ManufactureList.csv, PriceList.csv, ServiceDatesList.csv, and create inventories reports.</a:t>
          </a:r>
        </a:p>
      </dsp:txBody>
      <dsp:txXfrm>
        <a:off x="7812413" y="1603329"/>
        <a:ext cx="1401273" cy="1685345"/>
      </dsp:txXfrm>
    </dsp:sp>
    <dsp:sp modelId="{270286C8-9DC2-48C4-B47F-949AD6CC3104}">
      <dsp:nvSpPr>
        <dsp:cNvPr id="0" name=""/>
        <dsp:cNvSpPr/>
      </dsp:nvSpPr>
      <dsp:spPr>
        <a:xfrm>
          <a:off x="9369384" y="866169"/>
          <a:ext cx="701321" cy="72"/>
        </a:xfrm>
        <a:prstGeom prst="rect">
          <a:avLst/>
        </a:prstGeom>
        <a:solidFill>
          <a:schemeClr val="accent5">
            <a:tint val="40000"/>
            <a:alpha val="90000"/>
            <a:hueOff val="-1624645"/>
            <a:satOff val="-9813"/>
            <a:lumOff val="-1536"/>
            <a:alphaOff val="0"/>
          </a:schemeClr>
        </a:solidFill>
        <a:ln w="9525" cap="flat" cmpd="sng" algn="ctr">
          <a:solidFill>
            <a:schemeClr val="accent5">
              <a:tint val="40000"/>
              <a:alpha val="90000"/>
              <a:hueOff val="-1624645"/>
              <a:satOff val="-9813"/>
              <a:lumOff val="-1536"/>
              <a:alphaOff val="0"/>
            </a:schemeClr>
          </a:solidFill>
          <a:prstDash val="solid"/>
        </a:ln>
        <a:effectLst/>
      </dsp:spPr>
      <dsp:style>
        <a:lnRef idx="1">
          <a:scrgbClr r="0" g="0" b="0"/>
        </a:lnRef>
        <a:fillRef idx="1">
          <a:scrgbClr r="0" g="0" b="0"/>
        </a:fillRef>
        <a:effectRef idx="0">
          <a:scrgbClr r="0" g="0" b="0"/>
        </a:effectRef>
        <a:fontRef idx="minor"/>
      </dsp:style>
    </dsp:sp>
    <dsp:sp modelId="{57E9180D-C6B2-41B0-ABB6-4D2848F04D74}">
      <dsp:nvSpPr>
        <dsp:cNvPr id="0" name=""/>
        <dsp:cNvSpPr/>
      </dsp:nvSpPr>
      <dsp:spPr>
        <a:xfrm>
          <a:off x="9779461" y="574960"/>
          <a:ext cx="582490" cy="582490"/>
        </a:xfrm>
        <a:prstGeom prst="ellipse">
          <a:avLst/>
        </a:prstGeom>
        <a:solidFill>
          <a:schemeClr val="accent2"/>
        </a:solidFill>
        <a:ln w="9525" cap="flat" cmpd="sng" algn="ctr">
          <a:solidFill>
            <a:schemeClr val="accent5">
              <a:hueOff val="-1498143"/>
              <a:satOff val="-10675"/>
              <a:lumOff val="-6666"/>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a:t>7</a:t>
          </a:r>
        </a:p>
      </dsp:txBody>
      <dsp:txXfrm>
        <a:off x="9864765" y="660264"/>
        <a:ext cx="411882" cy="411882"/>
      </dsp:txXfrm>
    </dsp:sp>
    <dsp:sp modelId="{D623AA67-7D5A-48DD-B452-43A8B8EF6483}">
      <dsp:nvSpPr>
        <dsp:cNvPr id="0" name=""/>
        <dsp:cNvSpPr/>
      </dsp:nvSpPr>
      <dsp:spPr>
        <a:xfrm>
          <a:off x="9369384" y="1323074"/>
          <a:ext cx="1459849" cy="1965600"/>
        </a:xfrm>
        <a:prstGeom prst="upArrowCallout">
          <a:avLst>
            <a:gd name="adj1" fmla="val 50000"/>
            <a:gd name="adj2" fmla="val 20000"/>
            <a:gd name="adj3" fmla="val 20000"/>
            <a:gd name="adj4" fmla="val 100000"/>
          </a:avLst>
        </a:prstGeom>
        <a:gradFill flip="none" rotWithShape="1">
          <a:gsLst>
            <a:gs pos="0">
              <a:schemeClr val="accent6">
                <a:lumMod val="67000"/>
              </a:schemeClr>
            </a:gs>
            <a:gs pos="48000">
              <a:schemeClr val="accent6">
                <a:lumMod val="97000"/>
                <a:lumOff val="3000"/>
              </a:schemeClr>
            </a:gs>
            <a:gs pos="100000">
              <a:schemeClr val="accent6">
                <a:lumMod val="60000"/>
                <a:lumOff val="40000"/>
              </a:schemeClr>
            </a:gs>
          </a:gsLst>
          <a:lin ang="16200000" scaled="1"/>
          <a:tileRect/>
        </a:gradFill>
        <a:ln>
          <a:noFill/>
        </a:ln>
        <a:effectLst/>
      </dsp:spPr>
      <dsp:style>
        <a:lnRef idx="0">
          <a:scrgbClr r="0" g="0" b="0"/>
        </a:lnRef>
        <a:fillRef idx="0">
          <a:scrgbClr r="0" g="0" b="0"/>
        </a:fillRef>
        <a:effectRef idx="0">
          <a:scrgbClr r="0" g="0" b="0"/>
        </a:effectRef>
        <a:fontRef idx="minor">
          <a:schemeClr val="lt1"/>
        </a:fontRef>
      </dsp:style>
      <dsp:txBody>
        <a:bodyPr spcFirstLastPara="0" vert="horz" wrap="square" lIns="115155" tIns="165100" rIns="115155" bIns="165100" numCol="1" spcCol="1270" anchor="t" anchorCtr="0">
          <a:noAutofit/>
        </a:bodyPr>
        <a:lstStyle/>
        <a:p>
          <a:pPr marL="0" lvl="0" indent="0" algn="l" defTabSz="488950">
            <a:lnSpc>
              <a:spcPct val="90000"/>
            </a:lnSpc>
            <a:spcBef>
              <a:spcPct val="0"/>
            </a:spcBef>
            <a:spcAft>
              <a:spcPct val="35000"/>
            </a:spcAft>
            <a:buNone/>
          </a:pPr>
          <a:r>
            <a:rPr lang="en-US" sz="1100" kern="1200"/>
            <a:t>Have main execution.</a:t>
          </a:r>
        </a:p>
      </dsp:txBody>
      <dsp:txXfrm>
        <a:off x="9369384" y="1615044"/>
        <a:ext cx="1459849" cy="167363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B6DFA7-E255-4621-99B7-507694B43ACD}">
      <dsp:nvSpPr>
        <dsp:cNvPr id="0" name=""/>
        <dsp:cNvSpPr/>
      </dsp:nvSpPr>
      <dsp:spPr>
        <a:xfrm>
          <a:off x="438952" y="1786"/>
          <a:ext cx="2861029" cy="1716617"/>
        </a:xfrm>
        <a:prstGeom prst="rect">
          <a:avLst/>
        </a:prstGeom>
        <a:solidFill>
          <a:schemeClr val="accent5">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Create the </a:t>
          </a:r>
          <a:r>
            <a:rPr lang="en-US" sz="1400" kern="1200" dirty="0" err="1"/>
            <a:t>load_csv</a:t>
          </a:r>
          <a:r>
            <a:rPr lang="en-US" sz="1400" kern="1200" dirty="0"/>
            <a:t> function to read and store data that takes filename as an argument.</a:t>
          </a:r>
        </a:p>
      </dsp:txBody>
      <dsp:txXfrm>
        <a:off x="438952" y="1786"/>
        <a:ext cx="2861029" cy="1716617"/>
      </dsp:txXfrm>
    </dsp:sp>
    <dsp:sp modelId="{34714C1F-1027-4412-8C79-341E5C824F5D}">
      <dsp:nvSpPr>
        <dsp:cNvPr id="0" name=""/>
        <dsp:cNvSpPr/>
      </dsp:nvSpPr>
      <dsp:spPr>
        <a:xfrm>
          <a:off x="3586085" y="1786"/>
          <a:ext cx="2861029" cy="1716617"/>
        </a:xfrm>
        <a:prstGeom prst="rect">
          <a:avLst/>
        </a:prstGeom>
        <a:solidFill>
          <a:schemeClr val="accent5">
            <a:hueOff val="-299629"/>
            <a:satOff val="-2135"/>
            <a:lumOff val="-1333"/>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Create the Inventory class which is responsible for managing and querying the inventory. It has methods to load data from CSV files, query items based on manufacturer and item type, and initialize the inventory dictionary.</a:t>
          </a:r>
        </a:p>
      </dsp:txBody>
      <dsp:txXfrm>
        <a:off x="3586085" y="1786"/>
        <a:ext cx="2861029" cy="1716617"/>
      </dsp:txXfrm>
    </dsp:sp>
    <dsp:sp modelId="{24C439D2-7356-41F6-8D20-4FD3D9A20AC0}">
      <dsp:nvSpPr>
        <dsp:cNvPr id="0" name=""/>
        <dsp:cNvSpPr/>
      </dsp:nvSpPr>
      <dsp:spPr>
        <a:xfrm>
          <a:off x="6733217" y="1786"/>
          <a:ext cx="2861029" cy="1716617"/>
        </a:xfrm>
        <a:prstGeom prst="rect">
          <a:avLst/>
        </a:prstGeom>
        <a:solidFill>
          <a:schemeClr val="accent5">
            <a:hueOff val="-599257"/>
            <a:satOff val="-4270"/>
            <a:lumOff val="-2666"/>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Define </a:t>
          </a:r>
          <a:r>
            <a:rPr lang="en-US" sz="1200" kern="1200" dirty="0" err="1"/>
            <a:t>query_item</a:t>
          </a:r>
          <a:r>
            <a:rPr lang="en-US" sz="1200" kern="1200" dirty="0"/>
            <a:t>. This method takes a manufacturer and an </a:t>
          </a:r>
          <a:r>
            <a:rPr lang="en-US" sz="1200" kern="1200" dirty="0" err="1"/>
            <a:t>item_type</a:t>
          </a:r>
          <a:r>
            <a:rPr lang="en-US" sz="1200" kern="1200" dirty="0"/>
            <a:t> as inputs and returns a list of matching items based on certain conditions, such as manufacturer name, item type, service date, and damage status.</a:t>
          </a:r>
        </a:p>
      </dsp:txBody>
      <dsp:txXfrm>
        <a:off x="6733217" y="1786"/>
        <a:ext cx="2861029" cy="1716617"/>
      </dsp:txXfrm>
    </dsp:sp>
    <dsp:sp modelId="{C6C9C895-1483-4DA9-9B86-2C0CE4872728}">
      <dsp:nvSpPr>
        <dsp:cNvPr id="0" name=""/>
        <dsp:cNvSpPr/>
      </dsp:nvSpPr>
      <dsp:spPr>
        <a:xfrm>
          <a:off x="438952" y="2004507"/>
          <a:ext cx="2861029" cy="1716617"/>
        </a:xfrm>
        <a:prstGeom prst="rect">
          <a:avLst/>
        </a:prstGeom>
        <a:solidFill>
          <a:schemeClr val="accent5">
            <a:hueOff val="-898886"/>
            <a:satOff val="-6405"/>
            <a:lumOff val="-400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endParaRPr lang="en-US" sz="1400" kern="1200" dirty="0"/>
        </a:p>
        <a:p>
          <a:pPr marL="0" lvl="0" indent="0" algn="ctr" defTabSz="622300">
            <a:lnSpc>
              <a:spcPct val="90000"/>
            </a:lnSpc>
            <a:spcBef>
              <a:spcPct val="0"/>
            </a:spcBef>
            <a:spcAft>
              <a:spcPct val="35000"/>
            </a:spcAft>
            <a:buNone/>
          </a:pPr>
          <a:r>
            <a:rPr lang="en-US" sz="1400" kern="1200" dirty="0"/>
            <a:t>Define </a:t>
          </a:r>
          <a:r>
            <a:rPr lang="en-US" sz="1400" kern="1200" dirty="0" err="1"/>
            <a:t>sort_by_price</a:t>
          </a:r>
          <a:r>
            <a:rPr lang="en-US" sz="1400" kern="1200" dirty="0"/>
            <a:t> Function: This function takes an item as input and returns the price of that item. It's used as a key function for sorting items by price.</a:t>
          </a:r>
        </a:p>
      </dsp:txBody>
      <dsp:txXfrm>
        <a:off x="438952" y="2004507"/>
        <a:ext cx="2861029" cy="1716617"/>
      </dsp:txXfrm>
    </dsp:sp>
    <dsp:sp modelId="{74E6E7DB-3563-4FB5-A902-FCB5E05FE3A4}">
      <dsp:nvSpPr>
        <dsp:cNvPr id="0" name=""/>
        <dsp:cNvSpPr/>
      </dsp:nvSpPr>
      <dsp:spPr>
        <a:xfrm>
          <a:off x="3598816" y="2006294"/>
          <a:ext cx="2861029" cy="1716617"/>
        </a:xfrm>
        <a:prstGeom prst="rect">
          <a:avLst/>
        </a:prstGeom>
        <a:solidFill>
          <a:schemeClr val="accent5">
            <a:hueOff val="-1198515"/>
            <a:satOff val="-8540"/>
            <a:lumOff val="-5333"/>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Define main Function: This is the main function that interacts with the user. </a:t>
          </a:r>
        </a:p>
      </dsp:txBody>
      <dsp:txXfrm>
        <a:off x="3598816" y="2006294"/>
        <a:ext cx="2861029" cy="1716617"/>
      </dsp:txXfrm>
    </dsp:sp>
    <dsp:sp modelId="{0969727D-834B-4F51-B0C2-D39C9C3EBFD6}">
      <dsp:nvSpPr>
        <dsp:cNvPr id="0" name=""/>
        <dsp:cNvSpPr/>
      </dsp:nvSpPr>
      <dsp:spPr>
        <a:xfrm>
          <a:off x="6733217" y="2004507"/>
          <a:ext cx="2861029" cy="1716617"/>
        </a:xfrm>
        <a:prstGeom prst="rect">
          <a:avLst/>
        </a:prstGeom>
        <a:solidFill>
          <a:schemeClr val="accent5">
            <a:hueOff val="-1498143"/>
            <a:satOff val="-10675"/>
            <a:lumOff val="-6666"/>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endParaRPr lang="en-US" sz="1400" kern="1200" dirty="0"/>
        </a:p>
        <a:p>
          <a:pPr marL="0" lvl="0" indent="0" algn="ctr" defTabSz="622300">
            <a:lnSpc>
              <a:spcPct val="90000"/>
            </a:lnSpc>
            <a:spcBef>
              <a:spcPct val="0"/>
            </a:spcBef>
            <a:spcAft>
              <a:spcPct val="35000"/>
            </a:spcAft>
            <a:buNone/>
          </a:pPr>
          <a:r>
            <a:rPr lang="en-US" sz="1400" kern="1200" dirty="0"/>
            <a:t>Main Execution: The script checks if the code is being run as the main program (__name__ == "__main__") and calls the main function to start the user interaction.</a:t>
          </a:r>
        </a:p>
      </dsp:txBody>
      <dsp:txXfrm>
        <a:off x="6733217" y="2004507"/>
        <a:ext cx="2861029" cy="1716617"/>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svg>
</file>

<file path=ppt/media/image5.png>
</file>

<file path=ppt/media/image6.sv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E590C2-5761-40D0-A47C-25C4B42A8FEC}" type="datetimeFigureOut">
              <a:rPr lang="en-US" smtClean="0"/>
              <a:t>8/8/2023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529C29-1D7F-47F2-8225-478F5DFAB62A}" type="slidenum">
              <a:rPr lang="en-US" smtClean="0"/>
              <a:t>‹#›</a:t>
            </a:fld>
            <a:endParaRPr lang="en-US"/>
          </a:p>
        </p:txBody>
      </p:sp>
    </p:spTree>
    <p:extLst>
      <p:ext uri="{BB962C8B-B14F-4D97-AF65-F5344CB8AC3E}">
        <p14:creationId xmlns:p14="http://schemas.microsoft.com/office/powerpoint/2010/main" val="4262332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6529C29-1D7F-47F2-8225-478F5DFAB62A}" type="slidenum">
              <a:rPr lang="en-US" smtClean="0"/>
              <a:t>1</a:t>
            </a:fld>
            <a:endParaRPr lang="en-US"/>
          </a:p>
        </p:txBody>
      </p:sp>
    </p:spTree>
    <p:extLst>
      <p:ext uri="{BB962C8B-B14F-4D97-AF65-F5344CB8AC3E}">
        <p14:creationId xmlns:p14="http://schemas.microsoft.com/office/powerpoint/2010/main" val="12680105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7565598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698443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610897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970418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fld id="{4EC743F4-8769-40B4-85DF-6CB8DE9F66AA}" type="datetimeFigureOut">
              <a:rPr lang="en-US" smtClean="0"/>
              <a:t>8/8/2023</a:t>
            </a:fld>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FF2BD96E-3838-45D2-9031-D3AF67C920A5}" type="slidenum">
              <a:rPr lang="en-US" smtClean="0"/>
              <a:t>‹#›</a:t>
            </a:fld>
            <a:endParaRPr lang="en-US"/>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4519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8449283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362222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3970569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FF2BD96E-3838-45D2-9031-D3AF67C920A5}" type="slidenum">
              <a:rPr lang="en-US" smtClean="0"/>
              <a:t>‹#›</a:t>
            </a:fld>
            <a:endParaRPr lang="en-US"/>
          </a:p>
        </p:txBody>
      </p:sp>
    </p:spTree>
    <p:extLst>
      <p:ext uri="{BB962C8B-B14F-4D97-AF65-F5344CB8AC3E}">
        <p14:creationId xmlns:p14="http://schemas.microsoft.com/office/powerpoint/2010/main" val="2990183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0626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fld id="{4EC743F4-8769-40B4-85DF-6CB8DE9F66AA}" type="datetimeFigureOut">
              <a:rPr lang="en-US" smtClean="0"/>
              <a:t>8/8/2023</a:t>
            </a:fld>
            <a:endParaRPr lang="en-US"/>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998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fld id="{4EC743F4-8769-40B4-85DF-6CB8DE9F66AA}" type="datetimeFigureOut">
              <a:rPr lang="en-US" smtClean="0"/>
              <a:pPr/>
              <a:t>8/8/2023</a:t>
            </a:fld>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1505257127"/>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01" r:id="rId5"/>
    <p:sldLayoutId id="2147483706" r:id="rId6"/>
    <p:sldLayoutId id="2147483702" r:id="rId7"/>
    <p:sldLayoutId id="2147483703" r:id="rId8"/>
    <p:sldLayoutId id="2147483704" r:id="rId9"/>
    <p:sldLayoutId id="2147483705" r:id="rId10"/>
    <p:sldLayoutId id="2147483707" r:id="rId11"/>
  </p:sldLayoutIdLst>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4CA2EAD-E7C7-4F64-924A-52D34FD75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100A92-CE17-8647-4DF9-CDAFDB54C78A}"/>
              </a:ext>
            </a:extLst>
          </p:cNvPr>
          <p:cNvSpPr>
            <a:spLocks noGrp="1"/>
          </p:cNvSpPr>
          <p:nvPr>
            <p:ph type="ctrTitle"/>
          </p:nvPr>
        </p:nvSpPr>
        <p:spPr>
          <a:xfrm>
            <a:off x="4875975" y="1080000"/>
            <a:ext cx="6307200" cy="2185200"/>
          </a:xfrm>
        </p:spPr>
        <p:txBody>
          <a:bodyPr>
            <a:normAutofit/>
          </a:bodyPr>
          <a:lstStyle/>
          <a:p>
            <a:r>
              <a:rPr lang="en-US" b="1" dirty="0"/>
              <a:t>CIS 2348</a:t>
            </a:r>
            <a:br>
              <a:rPr lang="en-US" b="1" dirty="0"/>
            </a:br>
            <a:r>
              <a:rPr lang="en-US" b="1" dirty="0"/>
              <a:t>Final Project</a:t>
            </a:r>
          </a:p>
        </p:txBody>
      </p:sp>
      <p:sp>
        <p:nvSpPr>
          <p:cNvPr id="3" name="Subtitle 2">
            <a:extLst>
              <a:ext uri="{FF2B5EF4-FFF2-40B4-BE49-F238E27FC236}">
                <a16:creationId xmlns:a16="http://schemas.microsoft.com/office/drawing/2014/main" id="{7DA3F461-7F36-4EB8-AFA9-ABB6C2A440B7}"/>
              </a:ext>
            </a:extLst>
          </p:cNvPr>
          <p:cNvSpPr>
            <a:spLocks noGrp="1"/>
          </p:cNvSpPr>
          <p:nvPr>
            <p:ph type="subTitle" idx="1"/>
          </p:nvPr>
        </p:nvSpPr>
        <p:spPr>
          <a:xfrm>
            <a:off x="4875975" y="4068000"/>
            <a:ext cx="6307200" cy="1710500"/>
          </a:xfrm>
        </p:spPr>
        <p:txBody>
          <a:bodyPr>
            <a:normAutofit/>
          </a:bodyPr>
          <a:lstStyle/>
          <a:p>
            <a:r>
              <a:rPr lang="en-US" dirty="0"/>
              <a:t>Professor: Edward Ratner</a:t>
            </a:r>
          </a:p>
          <a:p>
            <a:r>
              <a:rPr lang="en-US" dirty="0"/>
              <a:t>Student: Anh Vo</a:t>
            </a:r>
          </a:p>
          <a:p>
            <a:r>
              <a:rPr lang="en-US" dirty="0"/>
              <a:t>Student ID: 2037824</a:t>
            </a:r>
          </a:p>
        </p:txBody>
      </p:sp>
      <p:pic>
        <p:nvPicPr>
          <p:cNvPr id="4" name="Picture 3" descr="Pink and blue clouds">
            <a:extLst>
              <a:ext uri="{FF2B5EF4-FFF2-40B4-BE49-F238E27FC236}">
                <a16:creationId xmlns:a16="http://schemas.microsoft.com/office/drawing/2014/main" id="{10F8DA5B-E7DB-C444-F3AD-F218490DDC5D}"/>
              </a:ext>
            </a:extLst>
          </p:cNvPr>
          <p:cNvPicPr>
            <a:picLocks noChangeAspect="1"/>
          </p:cNvPicPr>
          <p:nvPr/>
        </p:nvPicPr>
        <p:blipFill rotWithShape="1">
          <a:blip r:embed="rId5"/>
          <a:srcRect l="32337" r="30760" b="2"/>
          <a:stretch/>
        </p:blipFill>
        <p:spPr>
          <a:xfrm>
            <a:off x="20" y="10"/>
            <a:ext cx="3863955" cy="6857989"/>
          </a:xfrm>
          <a:prstGeom prst="rect">
            <a:avLst/>
          </a:prstGeom>
        </p:spPr>
      </p:pic>
      <p:cxnSp>
        <p:nvCxnSpPr>
          <p:cNvPr id="11" name="Straight Connector 10">
            <a:extLst>
              <a:ext uri="{FF2B5EF4-FFF2-40B4-BE49-F238E27FC236}">
                <a16:creationId xmlns:a16="http://schemas.microsoft.com/office/drawing/2014/main" id="{9E7C23BC-DAA6-40E1-8166-B8C4439D1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59575" y="369087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pic>
        <p:nvPicPr>
          <p:cNvPr id="24" name="Audio 23">
            <a:hlinkClick r:id="" action="ppaction://media"/>
            <a:extLst>
              <a:ext uri="{FF2B5EF4-FFF2-40B4-BE49-F238E27FC236}">
                <a16:creationId xmlns:a16="http://schemas.microsoft.com/office/drawing/2014/main" id="{614B62A2-D020-0F21-BFF7-B36468642F1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pic>
        <p:nvPicPr>
          <p:cNvPr id="25" name="Audio 24">
            <a:hlinkClick r:id="" action="ppaction://media"/>
            <a:extLst>
              <a:ext uri="{FF2B5EF4-FFF2-40B4-BE49-F238E27FC236}">
                <a16:creationId xmlns:a16="http://schemas.microsoft.com/office/drawing/2014/main" id="{621CDAD6-CD4F-50A0-8D9F-4C234D19F27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51453347"/>
      </p:ext>
    </p:extLst>
  </p:cSld>
  <p:clrMapOvr>
    <a:masterClrMapping/>
  </p:clrMapOvr>
  <mc:AlternateContent xmlns:mc="http://schemas.openxmlformats.org/markup-compatibility/2006" xmlns:p14="http://schemas.microsoft.com/office/powerpoint/2010/main">
    <mc:Choice Requires="p14">
      <p:transition spd="slow" p14:dur="2000" advTm="12031"/>
    </mc:Choice>
    <mc:Fallback xmlns="">
      <p:transition spd="slow" advTm="12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4"/>
                </p:tgtEl>
              </p:cMediaNode>
            </p:audio>
            <p:audio isNarration="1">
              <p:cMediaNode vol="80000" showWhenStopped="0">
                <p:cTn id="11" fill="hold" display="0">
                  <p:stCondLst>
                    <p:cond delay="indefinite"/>
                  </p:stCondLst>
                  <p:endCondLst>
                    <p:cond evt="onStopAudio" delay="0">
                      <p:tgtEl>
                        <p:sldTgt/>
                      </p:tgtEl>
                    </p:cond>
                  </p:endCondLst>
                </p:cTn>
                <p:tgtEl>
                  <p:spTgt spid="2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07183-67D1-A935-BCF2-A211F36753AD}"/>
              </a:ext>
            </a:extLst>
          </p:cNvPr>
          <p:cNvSpPr>
            <a:spLocks noGrp="1"/>
          </p:cNvSpPr>
          <p:nvPr>
            <p:ph type="title"/>
          </p:nvPr>
        </p:nvSpPr>
        <p:spPr/>
        <p:txBody>
          <a:bodyPr>
            <a:normAutofit/>
          </a:bodyPr>
          <a:lstStyle/>
          <a:p>
            <a:pPr algn="ctr"/>
            <a:r>
              <a:rPr lang="en-US" sz="6000" b="1" dirty="0"/>
              <a:t>Data Structures</a:t>
            </a:r>
          </a:p>
        </p:txBody>
      </p:sp>
      <p:graphicFrame>
        <p:nvGraphicFramePr>
          <p:cNvPr id="10" name="Content Placeholder 2">
            <a:extLst>
              <a:ext uri="{FF2B5EF4-FFF2-40B4-BE49-F238E27FC236}">
                <a16:creationId xmlns:a16="http://schemas.microsoft.com/office/drawing/2014/main" id="{BFB8A969-D061-7EBE-07B8-B0604D679858}"/>
              </a:ext>
            </a:extLst>
          </p:cNvPr>
          <p:cNvGraphicFramePr>
            <a:graphicFrameLocks noGrp="1"/>
          </p:cNvGraphicFramePr>
          <p:nvPr>
            <p:ph idx="1"/>
            <p:extLst>
              <p:ext uri="{D42A27DB-BD31-4B8C-83A1-F6EECF244321}">
                <p14:modId xmlns:p14="http://schemas.microsoft.com/office/powerpoint/2010/main" val="1234119963"/>
              </p:ext>
            </p:extLst>
          </p:nvPr>
        </p:nvGraphicFramePr>
        <p:xfrm>
          <a:off x="989400" y="2113962"/>
          <a:ext cx="10213200" cy="43487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a:extLst>
              <a:ext uri="{FF2B5EF4-FFF2-40B4-BE49-F238E27FC236}">
                <a16:creationId xmlns:a16="http://schemas.microsoft.com/office/drawing/2014/main" id="{327ADB6E-98DE-4758-BFAB-7977A467A524}"/>
              </a:ext>
            </a:extLst>
          </p:cNvPr>
          <p:cNvSpPr txBox="1"/>
          <p:nvPr/>
        </p:nvSpPr>
        <p:spPr>
          <a:xfrm>
            <a:off x="989400" y="1467631"/>
            <a:ext cx="10213200" cy="615553"/>
          </a:xfrm>
          <a:prstGeom prst="rect">
            <a:avLst/>
          </a:prstGeom>
          <a:noFill/>
        </p:spPr>
        <p:txBody>
          <a:bodyPr wrap="square">
            <a:spAutoFit/>
          </a:bodyPr>
          <a:lstStyle/>
          <a:p>
            <a:endParaRPr lang="en-US" dirty="0"/>
          </a:p>
          <a:p>
            <a:pPr marL="285750" indent="-285750">
              <a:buClr>
                <a:schemeClr val="accent3"/>
              </a:buClr>
              <a:buFont typeface="Wingdings" panose="05000000000000000000" pitchFamily="2" charset="2"/>
              <a:buChar char="v"/>
            </a:pPr>
            <a:r>
              <a:rPr lang="en-US" sz="1600" dirty="0"/>
              <a:t>  Class Inventory: Use the class to organize information</a:t>
            </a:r>
          </a:p>
        </p:txBody>
      </p:sp>
      <p:pic>
        <p:nvPicPr>
          <p:cNvPr id="24" name="Audio 23">
            <a:hlinkClick r:id="" action="ppaction://media"/>
            <a:extLst>
              <a:ext uri="{FF2B5EF4-FFF2-40B4-BE49-F238E27FC236}">
                <a16:creationId xmlns:a16="http://schemas.microsoft.com/office/drawing/2014/main" id="{2A568BDE-96F4-EEE9-B7B9-58D010C3B88E}"/>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pic>
        <p:nvPicPr>
          <p:cNvPr id="25" name="Audio 24">
            <a:hlinkClick r:id="" action="ppaction://media"/>
            <a:extLst>
              <a:ext uri="{FF2B5EF4-FFF2-40B4-BE49-F238E27FC236}">
                <a16:creationId xmlns:a16="http://schemas.microsoft.com/office/drawing/2014/main" id="{D40C92AB-525C-B9F5-C7C1-9EE3C5B8C0C2}"/>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62021697"/>
      </p:ext>
    </p:extLst>
  </p:cSld>
  <p:clrMapOvr>
    <a:masterClrMapping/>
  </p:clrMapOvr>
  <mc:AlternateContent xmlns:mc="http://schemas.openxmlformats.org/markup-compatibility/2006" xmlns:p14="http://schemas.microsoft.com/office/powerpoint/2010/main">
    <mc:Choice Requires="p14">
      <p:transition spd="slow" p14:dur="2000" advTm="301003"/>
    </mc:Choice>
    <mc:Fallback xmlns="">
      <p:transition spd="slow" advTm="3010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4"/>
                </p:tgtEl>
              </p:cMediaNode>
            </p:audio>
            <p:audio isNarration="1">
              <p:cMediaNode vol="80000" showWhenStopped="0">
                <p:cTn id="11" fill="hold" display="0">
                  <p:stCondLst>
                    <p:cond delay="indefinite"/>
                  </p:stCondLst>
                  <p:endCondLst>
                    <p:cond evt="onStopAudio" delay="0">
                      <p:tgtEl>
                        <p:sldTgt/>
                      </p:tgtEl>
                    </p:cond>
                  </p:endCondLst>
                </p:cTn>
                <p:tgtEl>
                  <p:spTgt spid="2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16B26D-2305-3077-2B24-CAFAAFD81B71}"/>
              </a:ext>
            </a:extLst>
          </p:cNvPr>
          <p:cNvSpPr>
            <a:spLocks noGrp="1"/>
          </p:cNvSpPr>
          <p:nvPr>
            <p:ph type="title"/>
          </p:nvPr>
        </p:nvSpPr>
        <p:spPr>
          <a:xfrm>
            <a:off x="989400" y="251461"/>
            <a:ext cx="10213200" cy="1390902"/>
          </a:xfrm>
        </p:spPr>
        <p:txBody>
          <a:bodyPr anchor="ctr">
            <a:normAutofit/>
          </a:bodyPr>
          <a:lstStyle/>
          <a:p>
            <a:pPr algn="ctr"/>
            <a:r>
              <a:rPr lang="en-US" sz="4800" b="1" dirty="0"/>
              <a:t>Flow for Part 1</a:t>
            </a:r>
          </a:p>
        </p:txBody>
      </p:sp>
      <p:cxnSp>
        <p:nvCxnSpPr>
          <p:cNvPr id="11" name="Straight Connector 10">
            <a:extLst>
              <a:ext uri="{FF2B5EF4-FFF2-40B4-BE49-F238E27FC236}">
                <a16:creationId xmlns:a16="http://schemas.microsoft.com/office/drawing/2014/main" id="{D9BF9BF3-7E9D-458B-A5D2-E730C5FFD0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19649" y="189383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C5064906-8095-9E4D-97BB-9379966D25D4}"/>
              </a:ext>
            </a:extLst>
          </p:cNvPr>
          <p:cNvGraphicFramePr>
            <a:graphicFrameLocks noGrp="1"/>
          </p:cNvGraphicFramePr>
          <p:nvPr>
            <p:ph idx="1"/>
            <p:extLst>
              <p:ext uri="{D42A27DB-BD31-4B8C-83A1-F6EECF244321}">
                <p14:modId xmlns:p14="http://schemas.microsoft.com/office/powerpoint/2010/main" val="2304049542"/>
              </p:ext>
            </p:extLst>
          </p:nvPr>
        </p:nvGraphicFramePr>
        <p:xfrm>
          <a:off x="619759" y="2145302"/>
          <a:ext cx="11006184" cy="38636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7" name="Audio 16">
            <a:hlinkClick r:id="" action="ppaction://media"/>
            <a:extLst>
              <a:ext uri="{FF2B5EF4-FFF2-40B4-BE49-F238E27FC236}">
                <a16:creationId xmlns:a16="http://schemas.microsoft.com/office/drawing/2014/main" id="{18F7CFBF-8221-A874-FDE3-8B90D9D2ADD9}"/>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1027557"/>
      </p:ext>
    </p:extLst>
  </p:cSld>
  <p:clrMapOvr>
    <a:masterClrMapping/>
  </p:clrMapOvr>
  <mc:AlternateContent xmlns:mc="http://schemas.openxmlformats.org/markup-compatibility/2006" xmlns:p14="http://schemas.microsoft.com/office/powerpoint/2010/main">
    <mc:Choice Requires="p14">
      <p:transition spd="slow" p14:dur="2000" advTm="273818"/>
    </mc:Choice>
    <mc:Fallback xmlns="">
      <p:transition spd="slow" advTm="273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B66C9CD-6BF4-44CA-8078-0BB8190807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AAA65E-5B57-5744-48C9-ABD2CB333CD8}"/>
              </a:ext>
            </a:extLst>
          </p:cNvPr>
          <p:cNvSpPr>
            <a:spLocks noGrp="1"/>
          </p:cNvSpPr>
          <p:nvPr>
            <p:ph type="title"/>
          </p:nvPr>
        </p:nvSpPr>
        <p:spPr>
          <a:xfrm>
            <a:off x="989400" y="251461"/>
            <a:ext cx="10213200" cy="1390902"/>
          </a:xfrm>
        </p:spPr>
        <p:txBody>
          <a:bodyPr anchor="ctr">
            <a:normAutofit/>
          </a:bodyPr>
          <a:lstStyle/>
          <a:p>
            <a:pPr algn="ctr"/>
            <a:r>
              <a:rPr lang="en-US" sz="4800" b="1" dirty="0"/>
              <a:t>Flow for Part 2</a:t>
            </a:r>
          </a:p>
        </p:txBody>
      </p:sp>
      <p:cxnSp>
        <p:nvCxnSpPr>
          <p:cNvPr id="23" name="Straight Connector 22">
            <a:extLst>
              <a:ext uri="{FF2B5EF4-FFF2-40B4-BE49-F238E27FC236}">
                <a16:creationId xmlns:a16="http://schemas.microsoft.com/office/drawing/2014/main" id="{D9BF9BF3-7E9D-458B-A5D2-E730C5FFD0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19649" y="189383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17" name="Content Placeholder 14">
            <a:extLst>
              <a:ext uri="{FF2B5EF4-FFF2-40B4-BE49-F238E27FC236}">
                <a16:creationId xmlns:a16="http://schemas.microsoft.com/office/drawing/2014/main" id="{6A1AFD84-F871-371A-64D9-4D439564AEEC}"/>
              </a:ext>
            </a:extLst>
          </p:cNvPr>
          <p:cNvGraphicFramePr>
            <a:graphicFrameLocks noGrp="1"/>
          </p:cNvGraphicFramePr>
          <p:nvPr>
            <p:ph idx="1"/>
            <p:extLst>
              <p:ext uri="{D42A27DB-BD31-4B8C-83A1-F6EECF244321}">
                <p14:modId xmlns:p14="http://schemas.microsoft.com/office/powerpoint/2010/main" val="3346095966"/>
              </p:ext>
            </p:extLst>
          </p:nvPr>
        </p:nvGraphicFramePr>
        <p:xfrm>
          <a:off x="1079400" y="2514602"/>
          <a:ext cx="10033200" cy="372291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18" name="Group 17">
            <a:extLst>
              <a:ext uri="{FF2B5EF4-FFF2-40B4-BE49-F238E27FC236}">
                <a16:creationId xmlns:a16="http://schemas.microsoft.com/office/drawing/2014/main" id="{91080D26-4844-943C-C5F4-1536CB544D68}"/>
              </a:ext>
            </a:extLst>
          </p:cNvPr>
          <p:cNvGrpSpPr/>
          <p:nvPr/>
        </p:nvGrpSpPr>
        <p:grpSpPr>
          <a:xfrm>
            <a:off x="2627960" y="2223357"/>
            <a:ext cx="582490" cy="582490"/>
            <a:chOff x="424136" y="574936"/>
            <a:chExt cx="582490" cy="582490"/>
          </a:xfrm>
          <a:solidFill>
            <a:schemeClr val="accent2"/>
          </a:solidFill>
        </p:grpSpPr>
        <p:sp>
          <p:nvSpPr>
            <p:cNvPr id="19" name="Oval 18">
              <a:extLst>
                <a:ext uri="{FF2B5EF4-FFF2-40B4-BE49-F238E27FC236}">
                  <a16:creationId xmlns:a16="http://schemas.microsoft.com/office/drawing/2014/main" id="{FC2ED6CF-075D-4403-29B3-607BFB4AE2F8}"/>
                </a:ext>
              </a:extLst>
            </p:cNvPr>
            <p:cNvSpPr/>
            <p:nvPr/>
          </p:nvSpPr>
          <p:spPr>
            <a:xfrm>
              <a:off x="424136" y="574936"/>
              <a:ext cx="582490" cy="582490"/>
            </a:xfrm>
            <a:prstGeom prst="ellipse">
              <a:avLst/>
            </a:prstGeom>
            <a:grpFill/>
            <a:ln>
              <a:noFill/>
            </a:ln>
          </p:spPr>
          <p:style>
            <a:lnRef idx="1">
              <a:schemeClr val="accent5">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txBody>
            <a:bodyPr/>
            <a:lstStyle/>
            <a:p>
              <a:endParaRPr lang="en-US">
                <a:solidFill>
                  <a:schemeClr val="accent1"/>
                </a:solidFill>
              </a:endParaRPr>
            </a:p>
          </p:txBody>
        </p:sp>
        <p:sp>
          <p:nvSpPr>
            <p:cNvPr id="20" name="Oval 4">
              <a:extLst>
                <a:ext uri="{FF2B5EF4-FFF2-40B4-BE49-F238E27FC236}">
                  <a16:creationId xmlns:a16="http://schemas.microsoft.com/office/drawing/2014/main" id="{5A22CD54-931F-28F7-6108-CD7F1AEA0F1C}"/>
                </a:ext>
              </a:extLst>
            </p:cNvPr>
            <p:cNvSpPr txBox="1"/>
            <p:nvPr/>
          </p:nvSpPr>
          <p:spPr>
            <a:xfrm>
              <a:off x="509440" y="660240"/>
              <a:ext cx="411882" cy="411882"/>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dirty="0"/>
                <a:t>1</a:t>
              </a:r>
            </a:p>
          </p:txBody>
        </p:sp>
      </p:grpSp>
      <p:grpSp>
        <p:nvGrpSpPr>
          <p:cNvPr id="22" name="Group 21">
            <a:extLst>
              <a:ext uri="{FF2B5EF4-FFF2-40B4-BE49-F238E27FC236}">
                <a16:creationId xmlns:a16="http://schemas.microsoft.com/office/drawing/2014/main" id="{5F366B0F-3383-B856-9884-C98F62048C00}"/>
              </a:ext>
            </a:extLst>
          </p:cNvPr>
          <p:cNvGrpSpPr/>
          <p:nvPr/>
        </p:nvGrpSpPr>
        <p:grpSpPr>
          <a:xfrm>
            <a:off x="5736850" y="2179329"/>
            <a:ext cx="582490" cy="582490"/>
            <a:chOff x="1993922" y="574960"/>
            <a:chExt cx="582490" cy="582490"/>
          </a:xfrm>
        </p:grpSpPr>
        <p:sp>
          <p:nvSpPr>
            <p:cNvPr id="24" name="Oval 23">
              <a:extLst>
                <a:ext uri="{FF2B5EF4-FFF2-40B4-BE49-F238E27FC236}">
                  <a16:creationId xmlns:a16="http://schemas.microsoft.com/office/drawing/2014/main" id="{5A94E7C0-69B8-7736-8EB2-75B149D7DC2D}"/>
                </a:ext>
              </a:extLst>
            </p:cNvPr>
            <p:cNvSpPr/>
            <p:nvPr/>
          </p:nvSpPr>
          <p:spPr>
            <a:xfrm>
              <a:off x="1993922" y="574960"/>
              <a:ext cx="582490" cy="582490"/>
            </a:xfrm>
            <a:prstGeom prst="ellipse">
              <a:avLst/>
            </a:prstGeom>
            <a:solidFill>
              <a:schemeClr val="accent2"/>
            </a:solidFill>
          </p:spPr>
          <p:style>
            <a:lnRef idx="1">
              <a:schemeClr val="accent5">
                <a:hueOff val="-249691"/>
                <a:satOff val="-1779"/>
                <a:lumOff val="-1111"/>
                <a:alphaOff val="0"/>
              </a:schemeClr>
            </a:lnRef>
            <a:fillRef idx="3">
              <a:schemeClr val="accent5">
                <a:hueOff val="-249691"/>
                <a:satOff val="-1779"/>
                <a:lumOff val="-1111"/>
                <a:alphaOff val="0"/>
              </a:schemeClr>
            </a:fillRef>
            <a:effectRef idx="2">
              <a:schemeClr val="accent5">
                <a:hueOff val="-249691"/>
                <a:satOff val="-1779"/>
                <a:lumOff val="-1111"/>
                <a:alphaOff val="0"/>
              </a:schemeClr>
            </a:effectRef>
            <a:fontRef idx="minor">
              <a:schemeClr val="lt1"/>
            </a:fontRef>
          </p:style>
          <p:txBody>
            <a:bodyPr/>
            <a:lstStyle/>
            <a:p>
              <a:endParaRPr lang="en-US"/>
            </a:p>
          </p:txBody>
        </p:sp>
        <p:sp>
          <p:nvSpPr>
            <p:cNvPr id="25" name="Oval 4">
              <a:extLst>
                <a:ext uri="{FF2B5EF4-FFF2-40B4-BE49-F238E27FC236}">
                  <a16:creationId xmlns:a16="http://schemas.microsoft.com/office/drawing/2014/main" id="{0DCA0A87-E66C-5D4D-D426-16D2B1B685C0}"/>
                </a:ext>
              </a:extLst>
            </p:cNvPr>
            <p:cNvSpPr txBox="1"/>
            <p:nvPr/>
          </p:nvSpPr>
          <p:spPr>
            <a:xfrm>
              <a:off x="2079226" y="660264"/>
              <a:ext cx="411882" cy="41188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dirty="0"/>
                <a:t>2</a:t>
              </a:r>
            </a:p>
          </p:txBody>
        </p:sp>
      </p:grpSp>
      <p:grpSp>
        <p:nvGrpSpPr>
          <p:cNvPr id="26" name="Group 25">
            <a:extLst>
              <a:ext uri="{FF2B5EF4-FFF2-40B4-BE49-F238E27FC236}">
                <a16:creationId xmlns:a16="http://schemas.microsoft.com/office/drawing/2014/main" id="{FF21F7F7-E197-A2FB-543A-36D06471E46C}"/>
              </a:ext>
            </a:extLst>
          </p:cNvPr>
          <p:cNvGrpSpPr/>
          <p:nvPr/>
        </p:nvGrpSpPr>
        <p:grpSpPr>
          <a:xfrm>
            <a:off x="8890683" y="2143802"/>
            <a:ext cx="582490" cy="582490"/>
            <a:chOff x="3550892" y="574960"/>
            <a:chExt cx="582490" cy="582490"/>
          </a:xfrm>
          <a:solidFill>
            <a:schemeClr val="accent2"/>
          </a:solidFill>
        </p:grpSpPr>
        <p:sp>
          <p:nvSpPr>
            <p:cNvPr id="27" name="Oval 26">
              <a:extLst>
                <a:ext uri="{FF2B5EF4-FFF2-40B4-BE49-F238E27FC236}">
                  <a16:creationId xmlns:a16="http://schemas.microsoft.com/office/drawing/2014/main" id="{241C55C6-845B-07B2-918D-48753F499285}"/>
                </a:ext>
              </a:extLst>
            </p:cNvPr>
            <p:cNvSpPr/>
            <p:nvPr/>
          </p:nvSpPr>
          <p:spPr>
            <a:xfrm>
              <a:off x="3550892" y="574960"/>
              <a:ext cx="582490" cy="582490"/>
            </a:xfrm>
            <a:prstGeom prst="ellipse">
              <a:avLst/>
            </a:prstGeom>
            <a:grpFill/>
          </p:spPr>
          <p:style>
            <a:lnRef idx="1">
              <a:schemeClr val="accent5">
                <a:hueOff val="-499381"/>
                <a:satOff val="-3558"/>
                <a:lumOff val="-2222"/>
                <a:alphaOff val="0"/>
              </a:schemeClr>
            </a:lnRef>
            <a:fillRef idx="3">
              <a:schemeClr val="accent5">
                <a:hueOff val="-499381"/>
                <a:satOff val="-3558"/>
                <a:lumOff val="-2222"/>
                <a:alphaOff val="0"/>
              </a:schemeClr>
            </a:fillRef>
            <a:effectRef idx="2">
              <a:schemeClr val="accent5">
                <a:hueOff val="-499381"/>
                <a:satOff val="-3558"/>
                <a:lumOff val="-2222"/>
                <a:alphaOff val="0"/>
              </a:schemeClr>
            </a:effectRef>
            <a:fontRef idx="minor">
              <a:schemeClr val="lt1"/>
            </a:fontRef>
          </p:style>
          <p:txBody>
            <a:bodyPr/>
            <a:lstStyle/>
            <a:p>
              <a:endParaRPr lang="en-US"/>
            </a:p>
          </p:txBody>
        </p:sp>
        <p:sp>
          <p:nvSpPr>
            <p:cNvPr id="28" name="Oval 4">
              <a:extLst>
                <a:ext uri="{FF2B5EF4-FFF2-40B4-BE49-F238E27FC236}">
                  <a16:creationId xmlns:a16="http://schemas.microsoft.com/office/drawing/2014/main" id="{36F80059-8021-E621-2135-73EAC5E032A7}"/>
                </a:ext>
              </a:extLst>
            </p:cNvPr>
            <p:cNvSpPr txBox="1"/>
            <p:nvPr/>
          </p:nvSpPr>
          <p:spPr>
            <a:xfrm>
              <a:off x="3636196" y="660264"/>
              <a:ext cx="411882" cy="4118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dirty="0"/>
                <a:t>3</a:t>
              </a:r>
            </a:p>
          </p:txBody>
        </p:sp>
      </p:grpSp>
      <p:grpSp>
        <p:nvGrpSpPr>
          <p:cNvPr id="29" name="Group 28">
            <a:extLst>
              <a:ext uri="{FF2B5EF4-FFF2-40B4-BE49-F238E27FC236}">
                <a16:creationId xmlns:a16="http://schemas.microsoft.com/office/drawing/2014/main" id="{F89FF460-33CC-8C26-FDD1-5126F4866DEA}"/>
              </a:ext>
            </a:extLst>
          </p:cNvPr>
          <p:cNvGrpSpPr/>
          <p:nvPr/>
        </p:nvGrpSpPr>
        <p:grpSpPr>
          <a:xfrm>
            <a:off x="2627960" y="4304688"/>
            <a:ext cx="582490" cy="582490"/>
            <a:chOff x="5107863" y="574960"/>
            <a:chExt cx="582490" cy="582490"/>
          </a:xfrm>
          <a:solidFill>
            <a:schemeClr val="accent2"/>
          </a:solidFill>
        </p:grpSpPr>
        <p:sp>
          <p:nvSpPr>
            <p:cNvPr id="30" name="Oval 29">
              <a:extLst>
                <a:ext uri="{FF2B5EF4-FFF2-40B4-BE49-F238E27FC236}">
                  <a16:creationId xmlns:a16="http://schemas.microsoft.com/office/drawing/2014/main" id="{7C3CE6D1-1B5D-03E8-64EF-727DC5131E3A}"/>
                </a:ext>
              </a:extLst>
            </p:cNvPr>
            <p:cNvSpPr/>
            <p:nvPr/>
          </p:nvSpPr>
          <p:spPr>
            <a:xfrm>
              <a:off x="5107863" y="574960"/>
              <a:ext cx="582490" cy="582490"/>
            </a:xfrm>
            <a:prstGeom prst="ellipse">
              <a:avLst/>
            </a:prstGeom>
            <a:grpFill/>
          </p:spPr>
          <p:style>
            <a:lnRef idx="1">
              <a:schemeClr val="accent5">
                <a:hueOff val="-749072"/>
                <a:satOff val="-5338"/>
                <a:lumOff val="-3333"/>
                <a:alphaOff val="0"/>
              </a:schemeClr>
            </a:lnRef>
            <a:fillRef idx="3">
              <a:schemeClr val="accent5">
                <a:hueOff val="-749072"/>
                <a:satOff val="-5338"/>
                <a:lumOff val="-3333"/>
                <a:alphaOff val="0"/>
              </a:schemeClr>
            </a:fillRef>
            <a:effectRef idx="2">
              <a:schemeClr val="accent5">
                <a:hueOff val="-749072"/>
                <a:satOff val="-5338"/>
                <a:lumOff val="-3333"/>
                <a:alphaOff val="0"/>
              </a:schemeClr>
            </a:effectRef>
            <a:fontRef idx="minor">
              <a:schemeClr val="lt1"/>
            </a:fontRef>
          </p:style>
          <p:txBody>
            <a:bodyPr/>
            <a:lstStyle/>
            <a:p>
              <a:endParaRPr lang="en-US"/>
            </a:p>
          </p:txBody>
        </p:sp>
        <p:sp>
          <p:nvSpPr>
            <p:cNvPr id="31" name="Oval 4">
              <a:extLst>
                <a:ext uri="{FF2B5EF4-FFF2-40B4-BE49-F238E27FC236}">
                  <a16:creationId xmlns:a16="http://schemas.microsoft.com/office/drawing/2014/main" id="{0F2A9C22-6A5D-B46A-5DEC-D1B3A2FB3849}"/>
                </a:ext>
              </a:extLst>
            </p:cNvPr>
            <p:cNvSpPr txBox="1"/>
            <p:nvPr/>
          </p:nvSpPr>
          <p:spPr>
            <a:xfrm>
              <a:off x="5193167" y="660264"/>
              <a:ext cx="411882" cy="4118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a:t>4</a:t>
              </a:r>
            </a:p>
          </p:txBody>
        </p:sp>
      </p:grpSp>
      <p:grpSp>
        <p:nvGrpSpPr>
          <p:cNvPr id="32" name="Group 31">
            <a:extLst>
              <a:ext uri="{FF2B5EF4-FFF2-40B4-BE49-F238E27FC236}">
                <a16:creationId xmlns:a16="http://schemas.microsoft.com/office/drawing/2014/main" id="{A31F8C5E-E489-20D4-9BAE-915536E73F69}"/>
              </a:ext>
            </a:extLst>
          </p:cNvPr>
          <p:cNvGrpSpPr/>
          <p:nvPr/>
        </p:nvGrpSpPr>
        <p:grpSpPr>
          <a:xfrm>
            <a:off x="5777159" y="4300246"/>
            <a:ext cx="582490" cy="582490"/>
            <a:chOff x="6664834" y="574960"/>
            <a:chExt cx="582490" cy="582490"/>
          </a:xfrm>
          <a:solidFill>
            <a:schemeClr val="accent2"/>
          </a:solidFill>
        </p:grpSpPr>
        <p:sp>
          <p:nvSpPr>
            <p:cNvPr id="33" name="Oval 32">
              <a:extLst>
                <a:ext uri="{FF2B5EF4-FFF2-40B4-BE49-F238E27FC236}">
                  <a16:creationId xmlns:a16="http://schemas.microsoft.com/office/drawing/2014/main" id="{6B2ED6E2-353E-28CB-5D4C-4AC920CC3C1A}"/>
                </a:ext>
              </a:extLst>
            </p:cNvPr>
            <p:cNvSpPr/>
            <p:nvPr/>
          </p:nvSpPr>
          <p:spPr>
            <a:xfrm>
              <a:off x="6664834" y="574960"/>
              <a:ext cx="582490" cy="582490"/>
            </a:xfrm>
            <a:prstGeom prst="ellipse">
              <a:avLst/>
            </a:prstGeom>
            <a:grpFill/>
          </p:spPr>
          <p:style>
            <a:lnRef idx="1">
              <a:schemeClr val="accent5">
                <a:hueOff val="-998762"/>
                <a:satOff val="-7117"/>
                <a:lumOff val="-4444"/>
                <a:alphaOff val="0"/>
              </a:schemeClr>
            </a:lnRef>
            <a:fillRef idx="3">
              <a:schemeClr val="accent5">
                <a:hueOff val="-998762"/>
                <a:satOff val="-7117"/>
                <a:lumOff val="-4444"/>
                <a:alphaOff val="0"/>
              </a:schemeClr>
            </a:fillRef>
            <a:effectRef idx="2">
              <a:schemeClr val="accent5">
                <a:hueOff val="-998762"/>
                <a:satOff val="-7117"/>
                <a:lumOff val="-4444"/>
                <a:alphaOff val="0"/>
              </a:schemeClr>
            </a:effectRef>
            <a:fontRef idx="minor">
              <a:schemeClr val="lt1"/>
            </a:fontRef>
          </p:style>
          <p:txBody>
            <a:bodyPr/>
            <a:lstStyle/>
            <a:p>
              <a:endParaRPr lang="en-US"/>
            </a:p>
          </p:txBody>
        </p:sp>
        <p:sp>
          <p:nvSpPr>
            <p:cNvPr id="34" name="Oval 4">
              <a:extLst>
                <a:ext uri="{FF2B5EF4-FFF2-40B4-BE49-F238E27FC236}">
                  <a16:creationId xmlns:a16="http://schemas.microsoft.com/office/drawing/2014/main" id="{38B3C334-1AC3-5D69-EA6E-E1406E55AEBD}"/>
                </a:ext>
              </a:extLst>
            </p:cNvPr>
            <p:cNvSpPr txBox="1"/>
            <p:nvPr/>
          </p:nvSpPr>
          <p:spPr>
            <a:xfrm>
              <a:off x="6750138" y="660264"/>
              <a:ext cx="411882" cy="4118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dirty="0"/>
                <a:t>5</a:t>
              </a:r>
            </a:p>
          </p:txBody>
        </p:sp>
      </p:grpSp>
      <p:grpSp>
        <p:nvGrpSpPr>
          <p:cNvPr id="35" name="Group 34">
            <a:extLst>
              <a:ext uri="{FF2B5EF4-FFF2-40B4-BE49-F238E27FC236}">
                <a16:creationId xmlns:a16="http://schemas.microsoft.com/office/drawing/2014/main" id="{AAB78F0B-6C90-C3F6-9767-CF026248FFB9}"/>
              </a:ext>
            </a:extLst>
          </p:cNvPr>
          <p:cNvGrpSpPr/>
          <p:nvPr/>
        </p:nvGrpSpPr>
        <p:grpSpPr>
          <a:xfrm>
            <a:off x="8926358" y="4300246"/>
            <a:ext cx="582490" cy="582490"/>
            <a:chOff x="8221805" y="574960"/>
            <a:chExt cx="582490" cy="582490"/>
          </a:xfrm>
          <a:solidFill>
            <a:schemeClr val="accent2"/>
          </a:solidFill>
        </p:grpSpPr>
        <p:sp>
          <p:nvSpPr>
            <p:cNvPr id="36" name="Oval 35">
              <a:extLst>
                <a:ext uri="{FF2B5EF4-FFF2-40B4-BE49-F238E27FC236}">
                  <a16:creationId xmlns:a16="http://schemas.microsoft.com/office/drawing/2014/main" id="{609C0BC9-038D-10D7-F10C-7D54A9EFE0B2}"/>
                </a:ext>
              </a:extLst>
            </p:cNvPr>
            <p:cNvSpPr/>
            <p:nvPr/>
          </p:nvSpPr>
          <p:spPr>
            <a:xfrm>
              <a:off x="8221805" y="574960"/>
              <a:ext cx="582490" cy="582490"/>
            </a:xfrm>
            <a:prstGeom prst="ellipse">
              <a:avLst/>
            </a:prstGeom>
            <a:grpFill/>
          </p:spPr>
          <p:style>
            <a:lnRef idx="1">
              <a:schemeClr val="accent5">
                <a:hueOff val="-1248453"/>
                <a:satOff val="-8896"/>
                <a:lumOff val="-5555"/>
                <a:alphaOff val="0"/>
              </a:schemeClr>
            </a:lnRef>
            <a:fillRef idx="3">
              <a:schemeClr val="accent5">
                <a:hueOff val="-1248453"/>
                <a:satOff val="-8896"/>
                <a:lumOff val="-5555"/>
                <a:alphaOff val="0"/>
              </a:schemeClr>
            </a:fillRef>
            <a:effectRef idx="2">
              <a:schemeClr val="accent5">
                <a:hueOff val="-1248453"/>
                <a:satOff val="-8896"/>
                <a:lumOff val="-5555"/>
                <a:alphaOff val="0"/>
              </a:schemeClr>
            </a:effectRef>
            <a:fontRef idx="minor">
              <a:schemeClr val="lt1"/>
            </a:fontRef>
          </p:style>
          <p:txBody>
            <a:bodyPr/>
            <a:lstStyle/>
            <a:p>
              <a:endParaRPr lang="en-US"/>
            </a:p>
          </p:txBody>
        </p:sp>
        <p:sp>
          <p:nvSpPr>
            <p:cNvPr id="37" name="Oval 4">
              <a:extLst>
                <a:ext uri="{FF2B5EF4-FFF2-40B4-BE49-F238E27FC236}">
                  <a16:creationId xmlns:a16="http://schemas.microsoft.com/office/drawing/2014/main" id="{99A6F2AC-C545-B49C-60BA-C4F31CFEF0AC}"/>
                </a:ext>
              </a:extLst>
            </p:cNvPr>
            <p:cNvSpPr txBox="1"/>
            <p:nvPr/>
          </p:nvSpPr>
          <p:spPr>
            <a:xfrm>
              <a:off x="8307109" y="660264"/>
              <a:ext cx="411882" cy="41188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22604" tIns="22604" rIns="22604" bIns="22604" numCol="1" spcCol="1270" anchor="ctr" anchorCtr="0">
              <a:noAutofit/>
            </a:bodyPr>
            <a:lstStyle/>
            <a:p>
              <a:pPr marL="0" lvl="0" indent="0" algn="ctr" defTabSz="1155700">
                <a:lnSpc>
                  <a:spcPct val="90000"/>
                </a:lnSpc>
                <a:spcBef>
                  <a:spcPct val="0"/>
                </a:spcBef>
                <a:spcAft>
                  <a:spcPct val="35000"/>
                </a:spcAft>
                <a:buNone/>
              </a:pPr>
              <a:r>
                <a:rPr lang="en-US" sz="2600" kern="1200" dirty="0"/>
                <a:t>6</a:t>
              </a:r>
            </a:p>
          </p:txBody>
        </p:sp>
      </p:grpSp>
      <p:pic>
        <p:nvPicPr>
          <p:cNvPr id="42" name="Audio 41">
            <a:hlinkClick r:id="" action="ppaction://media"/>
            <a:extLst>
              <a:ext uri="{FF2B5EF4-FFF2-40B4-BE49-F238E27FC236}">
                <a16:creationId xmlns:a16="http://schemas.microsoft.com/office/drawing/2014/main" id="{91BEE86C-975D-30BE-2829-0CDF2CA9D4DF}"/>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21236689"/>
      </p:ext>
    </p:extLst>
  </p:cSld>
  <p:clrMapOvr>
    <a:masterClrMapping/>
  </p:clrMapOvr>
  <mc:AlternateContent xmlns:mc="http://schemas.openxmlformats.org/markup-compatibility/2006" xmlns:p14="http://schemas.microsoft.com/office/powerpoint/2010/main">
    <mc:Choice Requires="p14">
      <p:transition spd="slow" p14:dur="2000" advTm="188233"/>
    </mc:Choice>
    <mc:Fallback xmlns="">
      <p:transition spd="slow" advTm="188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theme/theme1.xml><?xml version="1.0" encoding="utf-8"?>
<a:theme xmlns:a="http://schemas.openxmlformats.org/drawingml/2006/main" name="FrostyVTI">
  <a:themeElements>
    <a:clrScheme name="AnalogousFromLightSeedLeftStep">
      <a:dk1>
        <a:srgbClr val="000000"/>
      </a:dk1>
      <a:lt1>
        <a:srgbClr val="FFFFFF"/>
      </a:lt1>
      <a:dk2>
        <a:srgbClr val="242B41"/>
      </a:dk2>
      <a:lt2>
        <a:srgbClr val="E2E8E2"/>
      </a:lt2>
      <a:accent1>
        <a:srgbClr val="D18BD1"/>
      </a:accent1>
      <a:accent2>
        <a:srgbClr val="A471C7"/>
      </a:accent2>
      <a:accent3>
        <a:srgbClr val="978BD1"/>
      </a:accent3>
      <a:accent4>
        <a:srgbClr val="7186C7"/>
      </a:accent4>
      <a:accent5>
        <a:srgbClr val="71AAC7"/>
      </a:accent5>
      <a:accent6>
        <a:srgbClr val="65B1AB"/>
      </a:accent6>
      <a:hlink>
        <a:srgbClr val="568F57"/>
      </a:hlink>
      <a:folHlink>
        <a:srgbClr val="7F7F7F"/>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617</TotalTime>
  <Words>438</Words>
  <Application>Microsoft Office PowerPoint</Application>
  <PresentationFormat>Widescreen</PresentationFormat>
  <Paragraphs>57</Paragraphs>
  <Slides>4</Slides>
  <Notes>1</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Avenir Next LT Pro</vt:lpstr>
      <vt:lpstr>Calibri</vt:lpstr>
      <vt:lpstr>Goudy Old Style</vt:lpstr>
      <vt:lpstr>Wingdings</vt:lpstr>
      <vt:lpstr>FrostyVTI</vt:lpstr>
      <vt:lpstr>CIS 2348 Final Project</vt:lpstr>
      <vt:lpstr>Data Structures</vt:lpstr>
      <vt:lpstr>Flow for Part 1</vt:lpstr>
      <vt:lpstr>Flow for Part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 2348 Final Project</dc:title>
  <dc:creator>Anh Vo</dc:creator>
  <cp:lastModifiedBy>Anh Vo</cp:lastModifiedBy>
  <cp:revision>2</cp:revision>
  <dcterms:created xsi:type="dcterms:W3CDTF">2023-08-08T07:57:40Z</dcterms:created>
  <dcterms:modified xsi:type="dcterms:W3CDTF">2023-08-08T18:38:48Z</dcterms:modified>
</cp:coreProperties>
</file>

<file path=docProps/thumbnail.jpeg>
</file>